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72" r:id="rId4"/>
    <p:sldId id="263" r:id="rId5"/>
    <p:sldId id="265" r:id="rId6"/>
    <p:sldId id="273" r:id="rId7"/>
    <p:sldId id="266" r:id="rId8"/>
    <p:sldId id="268" r:id="rId9"/>
    <p:sldId id="270" r:id="rId10"/>
    <p:sldId id="271" r:id="rId11"/>
    <p:sldId id="307" r:id="rId12"/>
    <p:sldId id="316" r:id="rId13"/>
    <p:sldId id="269" r:id="rId14"/>
    <p:sldId id="274" r:id="rId15"/>
    <p:sldId id="276" r:id="rId16"/>
    <p:sldId id="278" r:id="rId17"/>
    <p:sldId id="279" r:id="rId18"/>
    <p:sldId id="280" r:id="rId19"/>
    <p:sldId id="281" r:id="rId20"/>
    <p:sldId id="283" r:id="rId21"/>
    <p:sldId id="284" r:id="rId22"/>
    <p:sldId id="285" r:id="rId23"/>
    <p:sldId id="287" r:id="rId24"/>
    <p:sldId id="286" r:id="rId25"/>
    <p:sldId id="314" r:id="rId26"/>
    <p:sldId id="290" r:id="rId27"/>
    <p:sldId id="288" r:id="rId28"/>
    <p:sldId id="291" r:id="rId29"/>
    <p:sldId id="294" r:id="rId30"/>
    <p:sldId id="304" r:id="rId31"/>
    <p:sldId id="298" r:id="rId32"/>
    <p:sldId id="299" r:id="rId33"/>
    <p:sldId id="301" r:id="rId34"/>
    <p:sldId id="303" r:id="rId35"/>
    <p:sldId id="306" r:id="rId36"/>
    <p:sldId id="305" r:id="rId37"/>
    <p:sldId id="318" r:id="rId38"/>
    <p:sldId id="308" r:id="rId39"/>
    <p:sldId id="319" r:id="rId40"/>
    <p:sldId id="311" r:id="rId41"/>
    <p:sldId id="312" r:id="rId42"/>
    <p:sldId id="310" r:id="rId43"/>
    <p:sldId id="296" r:id="rId44"/>
    <p:sldId id="317" r:id="rId45"/>
    <p:sldId id="31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3F50"/>
    <a:srgbClr val="367CBC"/>
    <a:srgbClr val="2BC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CA97F9-41C4-4EA2-91D5-DE32AE59CCE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3750457-9133-4E7F-A2ED-BAB84081644F}">
      <dgm:prSet phldrT="[텍스트]" custT="1"/>
      <dgm:spPr>
        <a:solidFill>
          <a:srgbClr val="333F50"/>
        </a:solidFill>
      </dgm:spPr>
      <dgm:t>
        <a:bodyPr/>
        <a:lstStyle/>
        <a:p>
          <a:pPr latinLnBrk="1"/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Index Main</a:t>
          </a:r>
          <a:endParaRPr lang="ko-KR" altLang="en-US" sz="1400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B27546E-6300-4640-AB6B-40C7E09843ED}" type="par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CC43EF34-1E18-4B46-B064-1EF1D98BB7F5}" type="sibTrans" cxnId="{314531C7-47B6-45C7-9701-D74FD9CE777D}">
      <dgm:prSet/>
      <dgm:spPr/>
      <dgm:t>
        <a:bodyPr/>
        <a:lstStyle/>
        <a:p>
          <a:pPr latinLnBrk="1"/>
          <a:endParaRPr lang="ko-KR" altLang="en-US" b="0"/>
        </a:p>
      </dgm:t>
    </dgm:pt>
    <dgm:pt modelId="{F3367822-CC48-4A68-A65A-EE299C11F782}">
      <dgm:prSet phldrT="[텍스트]" custT="1"/>
      <dgm:spPr>
        <a:solidFill>
          <a:srgbClr val="333F50"/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좌석 예약</a:t>
          </a:r>
          <a:endParaRPr lang="ko-KR" altLang="en-US" sz="1400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7668D03-11CC-486C-B6F9-A8A07B739EAE}" type="par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A01DBA2-A559-45FE-AD68-3C340649AE79}" type="sibTrans" cxnId="{D3E800E2-351E-4F75-96F1-1AFAC062911E}">
      <dgm:prSet/>
      <dgm:spPr/>
      <dgm:t>
        <a:bodyPr/>
        <a:lstStyle/>
        <a:p>
          <a:pPr latinLnBrk="1"/>
          <a:endParaRPr lang="ko-KR" altLang="en-US" b="0"/>
        </a:p>
      </dgm:t>
    </dgm:pt>
    <dgm:pt modelId="{87152A29-B874-466F-8B71-6F993D14A7E6}">
      <dgm:prSet phldrT="[텍스트]" custT="1"/>
      <dgm:spPr>
        <a:solidFill>
          <a:srgbClr val="333F50"/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회원가입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회원정보</a:t>
          </a:r>
          <a:endParaRPr lang="ko-KR" altLang="en-US" sz="1400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03FF84F-AF34-4031-9C4B-35739BDB0DD5}" type="par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5B9A3334-BDC1-41DA-A92E-EC5D54937E58}" type="sibTrans" cxnId="{FAA69318-D9D6-4E1E-8C95-0F661B2A8D08}">
      <dgm:prSet/>
      <dgm:spPr/>
      <dgm:t>
        <a:bodyPr/>
        <a:lstStyle/>
        <a:p>
          <a:pPr latinLnBrk="1"/>
          <a:endParaRPr lang="ko-KR" altLang="en-US" b="0"/>
        </a:p>
      </dgm:t>
    </dgm:pt>
    <dgm:pt modelId="{3637F9A5-2376-4A3D-99A9-6C389A105A27}">
      <dgm:prSet phldrT="[텍스트]" custT="1"/>
      <dgm:spPr>
        <a:solidFill>
          <a:srgbClr val="333F50"/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dirty="0">
            <a:latin typeface="배달의민족 도현" panose="020B0600000101010101" pitchFamily="50" charset="-127"/>
            <a:ea typeface="배달의민족 도현" panose="020B0600000101010101" pitchFamily="50" charset="-127"/>
            <a:cs typeface="KoPubWorld돋움체 Medium" panose="00000600000000000000" pitchFamily="2" charset="-127"/>
          </a:endParaRPr>
        </a:p>
      </dgm:t>
    </dgm:pt>
    <dgm:pt modelId="{B6C7C061-8F2C-44DA-B294-7615BF09471D}" type="par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5CFC2DBB-04D8-466F-B8D1-CA73144BC0F9}" type="sibTrans" cxnId="{4D55789F-2233-4083-9CBE-832CA1C81462}">
      <dgm:prSet/>
      <dgm:spPr/>
      <dgm:t>
        <a:bodyPr/>
        <a:lstStyle/>
        <a:p>
          <a:pPr latinLnBrk="1"/>
          <a:endParaRPr lang="ko-KR" altLang="en-US" b="0"/>
        </a:p>
      </dgm:t>
    </dgm:pt>
    <dgm:pt modelId="{88B67A4E-D0C5-48DC-AF48-78D2D2F3957A}">
      <dgm:prSet phldrT="[텍스트]" custT="1"/>
      <dgm:spPr>
        <a:solidFill>
          <a:srgbClr val="333F50"/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공지사항</a:t>
          </a:r>
        </a:p>
      </dgm:t>
    </dgm:pt>
    <dgm:pt modelId="{555AFEC0-46BA-4C96-A591-E1F3CEAEAC20}" type="par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822C37C0-399B-43E9-8F1B-9607E919363C}" type="sibTrans" cxnId="{50FBB92C-6AA0-43D5-B9C5-0284E29D922F}">
      <dgm:prSet/>
      <dgm:spPr/>
      <dgm:t>
        <a:bodyPr/>
        <a:lstStyle/>
        <a:p>
          <a:pPr latinLnBrk="1"/>
          <a:endParaRPr lang="ko-KR" altLang="en-US" b="0"/>
        </a:p>
      </dgm:t>
    </dgm:pt>
    <dgm:pt modelId="{CEDAF825-7C4F-475C-8519-EDC8F11982B3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좌석 예약</a:t>
          </a:r>
          <a:endParaRPr lang="ko-KR" altLang="en-US" sz="1400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478637C6-3BF9-4C45-975E-7D31544D4086}" type="par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0FCAE516-1388-4BC6-84A1-5F81D2282488}" type="sibTrans" cxnId="{24066719-1EAA-4ED3-B290-0CA02A8497A8}">
      <dgm:prSet/>
      <dgm:spPr/>
      <dgm:t>
        <a:bodyPr/>
        <a:lstStyle/>
        <a:p>
          <a:pPr latinLnBrk="1"/>
          <a:endParaRPr lang="ko-KR" altLang="en-US" b="0"/>
        </a:p>
      </dgm:t>
    </dgm:pt>
    <dgm:pt modelId="{23D30B02-2999-4E08-A9A7-C89265BA68C2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예약시간연장</a:t>
          </a:r>
        </a:p>
      </dgm:t>
    </dgm:pt>
    <dgm:pt modelId="{CD71BF90-3E2E-4BFB-8FDB-62858D6C5AF8}" type="parTrans" cxnId="{BE77E279-7830-4777-969E-34749433F84E}">
      <dgm:prSet/>
      <dgm:spPr/>
      <dgm:t>
        <a:bodyPr/>
        <a:lstStyle/>
        <a:p>
          <a:pPr latinLnBrk="1"/>
          <a:endParaRPr lang="ko-KR" altLang="en-US" b="0"/>
        </a:p>
      </dgm:t>
    </dgm:pt>
    <dgm:pt modelId="{C99C104F-FAED-4897-AE87-B28D6F31B1AE}" type="sibTrans" cxnId="{BE77E279-7830-4777-969E-34749433F84E}">
      <dgm:prSet/>
      <dgm:spPr/>
      <dgm:t>
        <a:bodyPr/>
        <a:lstStyle/>
        <a:p>
          <a:pPr latinLnBrk="1"/>
          <a:endParaRPr lang="ko-KR" altLang="en-US" b="0"/>
        </a:p>
      </dgm:t>
    </dgm:pt>
    <dgm:pt modelId="{2868E108-1745-46AD-9479-340835ACFDFB}" type="asst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관리자</a:t>
          </a:r>
        </a:p>
      </dgm:t>
    </dgm:pt>
    <dgm:pt modelId="{622AB7EB-DFEF-4C94-AC29-814D6BD1873C}" type="par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CF649C2C-BC31-4FE3-9C1E-15219BF6FCAF}" type="sibTrans" cxnId="{698D9DB4-58BB-4877-A295-AE09E85CC286}">
      <dgm:prSet/>
      <dgm:spPr/>
      <dgm:t>
        <a:bodyPr/>
        <a:lstStyle/>
        <a:p>
          <a:pPr latinLnBrk="1"/>
          <a:endParaRPr lang="ko-KR" altLang="en-US" b="0"/>
        </a:p>
      </dgm:t>
    </dgm:pt>
    <dgm:pt modelId="{42C00286-0665-4EDF-BBF7-5909D8E07223}" type="asst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사용자</a:t>
          </a:r>
        </a:p>
      </dgm:t>
    </dgm:pt>
    <dgm:pt modelId="{13FFE401-8BAA-4CCC-81B6-508B38AA0941}" type="par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584DAF9F-D647-40AB-9274-8A7F95152DD2}" type="sibTrans" cxnId="{2931477B-81DC-499B-8CDA-0BF6351C7320}">
      <dgm:prSet/>
      <dgm:spPr/>
      <dgm:t>
        <a:bodyPr/>
        <a:lstStyle/>
        <a:p>
          <a:pPr latinLnBrk="1"/>
          <a:endParaRPr lang="ko-KR" altLang="en-US" b="0"/>
        </a:p>
      </dgm:t>
    </dgm:pt>
    <dgm:pt modelId="{4C1C3AE0-7D7A-41E5-ADDE-59A33735E915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마이페이지</a:t>
          </a:r>
        </a:p>
      </dgm:t>
    </dgm:pt>
    <dgm:pt modelId="{239DD60A-940F-4B2F-9B40-23D0AC539F10}" type="par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7EDF7E0-84A1-4DE6-8942-6A99A2084CC3}" type="sibTrans" cxnId="{01FC65AF-A5A6-44FE-BC03-D9B389A90F91}">
      <dgm:prSet/>
      <dgm:spPr/>
      <dgm:t>
        <a:bodyPr/>
        <a:lstStyle/>
        <a:p>
          <a:pPr latinLnBrk="1"/>
          <a:endParaRPr lang="ko-KR" altLang="en-US" b="0"/>
        </a:p>
      </dgm:t>
    </dgm:pt>
    <dgm:pt modelId="{E35F9DEC-8D42-4FF5-9BEE-CBE16665DC00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예약내역 확인</a:t>
          </a:r>
        </a:p>
      </dgm:t>
    </dgm:pt>
    <dgm:pt modelId="{BA98B798-385F-46E5-B25B-6F6BF67ACC4D}" type="par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35C53679-E36B-49D1-8C1C-DF180CD12384}" type="sibTrans" cxnId="{3A8DEE49-6B68-41DF-9FE8-F842CDDD80CC}">
      <dgm:prSet/>
      <dgm:spPr/>
      <dgm:t>
        <a:bodyPr/>
        <a:lstStyle/>
        <a:p>
          <a:pPr latinLnBrk="1"/>
          <a:endParaRPr lang="ko-KR" altLang="en-US" b="0"/>
        </a:p>
      </dgm:t>
    </dgm:pt>
    <dgm:pt modelId="{C757F1EF-529E-48DF-BC75-6B86861267EC}">
      <dgm:prSet phldrT="[텍스트]" custT="1"/>
      <dgm:spPr>
        <a:solidFill>
          <a:srgbClr val="333F50"/>
        </a:solidFill>
      </dgm:spPr>
      <dgm:t>
        <a:bodyPr/>
        <a:lstStyle/>
        <a:p>
          <a:pPr latinLnBrk="1"/>
          <a:r>
            <a:rPr lang="en-US" altLang="ko-KR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header</a:t>
          </a:r>
          <a:endParaRPr lang="ko-KR" altLang="en-US" sz="1400" b="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gm:t>
    </dgm:pt>
    <dgm:pt modelId="{759183FB-EB09-43F7-B4B1-2ADCD085C113}" type="par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FB88F39A-060A-4693-8548-114E23889405}" type="sibTrans" cxnId="{A70C7793-AA38-49E9-94E2-5FD028F758C9}">
      <dgm:prSet/>
      <dgm:spPr/>
      <dgm:t>
        <a:bodyPr/>
        <a:lstStyle/>
        <a:p>
          <a:pPr latinLnBrk="1"/>
          <a:endParaRPr lang="ko-KR" altLang="en-US" b="0"/>
        </a:p>
      </dgm:t>
    </dgm:pt>
    <dgm:pt modelId="{2711A7F5-4DB7-4B29-A7DC-84BCEC2A3678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자리이동</a:t>
          </a:r>
          <a:r>
            <a:rPr lang="ko-KR" altLang="en-US" sz="1400" b="0" dirty="0"/>
            <a:t> </a:t>
          </a:r>
        </a:p>
      </dgm:t>
    </dgm:pt>
    <dgm:pt modelId="{A64AE9D0-F69D-4B07-B6D5-A3FB8B6916B0}" type="sibTrans" cxnId="{F64E2506-1544-422D-A0CD-0776D194ECC1}">
      <dgm:prSet/>
      <dgm:spPr/>
      <dgm:t>
        <a:bodyPr/>
        <a:lstStyle/>
        <a:p>
          <a:pPr latinLnBrk="1"/>
          <a:endParaRPr lang="ko-KR" altLang="en-US" b="0"/>
        </a:p>
      </dgm:t>
    </dgm:pt>
    <dgm:pt modelId="{878BF5E1-EBE1-4EE8-B3D2-E1D573B5C160}" type="parTrans" cxnId="{F64E2506-1544-422D-A0CD-0776D194ECC1}">
      <dgm:prSet/>
      <dgm:spPr/>
      <dgm:t>
        <a:bodyPr/>
        <a:lstStyle/>
        <a:p>
          <a:pPr latinLnBrk="1"/>
          <a:endParaRPr lang="ko-KR" altLang="en-US" b="0"/>
        </a:p>
      </dgm:t>
    </dgm:pt>
    <dgm:pt modelId="{23E4AA7F-51A3-4EC9-B2F8-C38441630A86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퇴실처리</a:t>
          </a:r>
          <a:r>
            <a:rPr lang="ko-KR" altLang="en-US" sz="1400" b="0" dirty="0"/>
            <a:t> </a:t>
          </a:r>
        </a:p>
      </dgm:t>
    </dgm:pt>
    <dgm:pt modelId="{18B3A870-0CD6-43F7-90F4-14960E2AB95D}" type="parTrans" cxnId="{11360374-3239-42D5-B7FF-0591ECAABD09}">
      <dgm:prSet/>
      <dgm:spPr/>
      <dgm:t>
        <a:bodyPr/>
        <a:lstStyle/>
        <a:p>
          <a:pPr latinLnBrk="1"/>
          <a:endParaRPr lang="ko-KR" altLang="en-US"/>
        </a:p>
      </dgm:t>
    </dgm:pt>
    <dgm:pt modelId="{00899831-D81C-4616-92B3-135425F4D2D8}" type="sibTrans" cxnId="{11360374-3239-42D5-B7FF-0591ECAABD09}">
      <dgm:prSet/>
      <dgm:spPr/>
      <dgm:t>
        <a:bodyPr/>
        <a:lstStyle/>
        <a:p>
          <a:pPr latinLnBrk="1"/>
          <a:endParaRPr lang="ko-KR" altLang="en-US"/>
        </a:p>
      </dgm:t>
    </dgm:pt>
    <dgm:pt modelId="{CEB6D190-51E5-4600-8E13-94203D55A497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게시글 업로드</a:t>
          </a:r>
        </a:p>
      </dgm:t>
    </dgm:pt>
    <dgm:pt modelId="{5914F957-EA85-4874-8685-8519BC94B037}" type="sib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78925C0C-961F-4C03-B724-26E503A5A04C}" type="parTrans" cxnId="{8928877F-0DFC-4727-BFFB-379188FF7384}">
      <dgm:prSet/>
      <dgm:spPr/>
      <dgm:t>
        <a:bodyPr/>
        <a:lstStyle/>
        <a:p>
          <a:pPr latinLnBrk="1"/>
          <a:endParaRPr lang="ko-KR" altLang="en-US" b="0"/>
        </a:p>
      </dgm:t>
    </dgm:pt>
    <dgm:pt modelId="{F7689183-AEA8-47D5-83CB-DEA7BF8CA2A6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사물함 예약관리</a:t>
          </a:r>
        </a:p>
      </dgm:t>
    </dgm:pt>
    <dgm:pt modelId="{6D4460C1-9802-4AC4-8655-60BD43EAE476}" type="sibTrans" cxnId="{554B7E6A-A5F7-494B-A106-E9251BFD4935}">
      <dgm:prSet/>
      <dgm:spPr/>
      <dgm:t>
        <a:bodyPr/>
        <a:lstStyle/>
        <a:p>
          <a:pPr latinLnBrk="1"/>
          <a:endParaRPr lang="ko-KR" altLang="en-US"/>
        </a:p>
      </dgm:t>
    </dgm:pt>
    <dgm:pt modelId="{CDBB4F4C-8B79-406D-AFEF-56420FB73C30}" type="parTrans" cxnId="{554B7E6A-A5F7-494B-A106-E9251BFD4935}">
      <dgm:prSet/>
      <dgm:spPr/>
      <dgm:t>
        <a:bodyPr/>
        <a:lstStyle/>
        <a:p>
          <a:pPr latinLnBrk="1"/>
          <a:endParaRPr lang="ko-KR" altLang="en-US"/>
        </a:p>
      </dgm:t>
    </dgm:pt>
    <dgm:pt modelId="{7EF7812A-5D8C-47DE-8B79-014F7E54638B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좌석 예약관리</a:t>
          </a:r>
        </a:p>
      </dgm:t>
    </dgm:pt>
    <dgm:pt modelId="{A9E26348-9CEB-446D-ABB0-F17E8A0BA8B1}" type="sibTrans" cxnId="{755C5C72-872A-4A22-8AEC-99AB2F604CEA}">
      <dgm:prSet/>
      <dgm:spPr/>
      <dgm:t>
        <a:bodyPr/>
        <a:lstStyle/>
        <a:p>
          <a:pPr latinLnBrk="1"/>
          <a:endParaRPr lang="ko-KR" altLang="en-US" b="0"/>
        </a:p>
      </dgm:t>
    </dgm:pt>
    <dgm:pt modelId="{E33A305D-3AF4-440A-BBFD-52F207A353AB}" type="parTrans" cxnId="{755C5C72-872A-4A22-8AEC-99AB2F604CEA}">
      <dgm:prSet/>
      <dgm:spPr/>
      <dgm:t>
        <a:bodyPr/>
        <a:lstStyle/>
        <a:p>
          <a:pPr latinLnBrk="1"/>
          <a:endParaRPr lang="ko-KR" altLang="en-US" b="0"/>
        </a:p>
      </dgm:t>
    </dgm:pt>
    <dgm:pt modelId="{2791EE01-CCE8-4BB4-83E1-D9C354F7161D}">
      <dgm:prSet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회원정보</a:t>
          </a:r>
        </a:p>
      </dgm:t>
    </dgm:pt>
    <dgm:pt modelId="{D2EEF33F-9B93-46F8-A4CA-C7859B4DD866}" type="sibTrans" cxnId="{DDDB9876-6F8D-419E-A4E8-32CD7DED4C75}">
      <dgm:prSet/>
      <dgm:spPr/>
      <dgm:t>
        <a:bodyPr/>
        <a:lstStyle/>
        <a:p>
          <a:pPr latinLnBrk="1"/>
          <a:endParaRPr lang="ko-KR" altLang="en-US" b="0"/>
        </a:p>
      </dgm:t>
    </dgm:pt>
    <dgm:pt modelId="{E71E9951-BB3A-44FF-AD9B-7FF62BEBFED8}" type="parTrans" cxnId="{DDDB9876-6F8D-419E-A4E8-32CD7DED4C75}">
      <dgm:prSet/>
      <dgm:spPr/>
      <dgm:t>
        <a:bodyPr/>
        <a:lstStyle/>
        <a:p>
          <a:pPr latinLnBrk="1"/>
          <a:endParaRPr lang="ko-KR" altLang="en-US" b="0"/>
        </a:p>
      </dgm:t>
    </dgm:pt>
    <dgm:pt modelId="{BDB40872-7742-45B3-84E7-453B5A258ACD}">
      <dgm:prSet phldrT="[텍스트]" custT="1"/>
      <dgm:spPr>
        <a:solidFill>
          <a:srgbClr val="333F50"/>
        </a:solidFill>
      </dgm:spPr>
      <dgm:t>
        <a:bodyPr/>
        <a:lstStyle/>
        <a:p>
          <a:pPr latinLnBrk="1"/>
          <a:r>
            <a:rPr lang="ko-KR" altLang="en-US" sz="1400" b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사물함 예약</a:t>
          </a:r>
          <a:endParaRPr lang="ko-KR" altLang="en-US" sz="1400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95811580-84F7-4315-A3E5-9FF0187A1CE8}" type="sibTrans" cxnId="{03D7BE93-3947-4D7C-A6C3-1552347F0E9F}">
      <dgm:prSet/>
      <dgm:spPr/>
      <dgm:t>
        <a:bodyPr/>
        <a:lstStyle/>
        <a:p>
          <a:pPr latinLnBrk="1"/>
          <a:endParaRPr lang="ko-KR" altLang="en-US" b="0"/>
        </a:p>
      </dgm:t>
    </dgm:pt>
    <dgm:pt modelId="{6E52432B-CF93-4597-8CEF-2C4942A54394}" type="parTrans" cxnId="{03D7BE93-3947-4D7C-A6C3-1552347F0E9F}">
      <dgm:prSet/>
      <dgm:spPr/>
      <dgm:t>
        <a:bodyPr/>
        <a:lstStyle/>
        <a:p>
          <a:pPr latinLnBrk="1"/>
          <a:endParaRPr lang="ko-KR" altLang="en-US" b="0"/>
        </a:p>
      </dgm:t>
    </dgm:pt>
    <dgm:pt modelId="{00768A1F-113D-405F-B900-59A8DBF3F5A2}" type="pres">
      <dgm:prSet presAssocID="{A2CA97F9-41C4-4EA2-91D5-DE32AE59CC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D21752-D2EE-4CDD-9390-27B27DAECCD7}" type="pres">
      <dgm:prSet presAssocID="{23750457-9133-4E7F-A2ED-BAB84081644F}" presName="hierRoot1" presStyleCnt="0">
        <dgm:presLayoutVars>
          <dgm:hierBranch val="init"/>
        </dgm:presLayoutVars>
      </dgm:prSet>
      <dgm:spPr/>
    </dgm:pt>
    <dgm:pt modelId="{62BC24DA-4D6B-4C87-B07A-280AC8217671}" type="pres">
      <dgm:prSet presAssocID="{23750457-9133-4E7F-A2ED-BAB84081644F}" presName="rootComposite1" presStyleCnt="0"/>
      <dgm:spPr/>
    </dgm:pt>
    <dgm:pt modelId="{ABE56F80-F39B-4434-BDB5-1EFC17A331B0}" type="pres">
      <dgm:prSet presAssocID="{23750457-9133-4E7F-A2ED-BAB84081644F}" presName="rootText1" presStyleLbl="node0" presStyleIdx="0" presStyleCnt="2" custScaleX="167369" custScaleY="90142" custLinFactY="-33075" custLinFactNeighborX="12278" custLinFactNeighborY="-100000">
        <dgm:presLayoutVars>
          <dgm:chPref val="3"/>
        </dgm:presLayoutVars>
      </dgm:prSet>
      <dgm:spPr/>
    </dgm:pt>
    <dgm:pt modelId="{3A955E29-822B-44EC-B4C8-76180E23D5F1}" type="pres">
      <dgm:prSet presAssocID="{23750457-9133-4E7F-A2ED-BAB84081644F}" presName="rootConnector1" presStyleLbl="node1" presStyleIdx="0" presStyleCnt="0"/>
      <dgm:spPr/>
    </dgm:pt>
    <dgm:pt modelId="{7D86D4FA-2806-465B-8D55-197A7EFA5927}" type="pres">
      <dgm:prSet presAssocID="{23750457-9133-4E7F-A2ED-BAB84081644F}" presName="hierChild2" presStyleCnt="0"/>
      <dgm:spPr/>
    </dgm:pt>
    <dgm:pt modelId="{0FCF972E-CA15-46D0-A226-65F640C9FBAE}" type="pres">
      <dgm:prSet presAssocID="{A7668D03-11CC-486C-B6F9-A8A07B739EAE}" presName="Name37" presStyleLbl="parChTrans1D2" presStyleIdx="0" presStyleCnt="5"/>
      <dgm:spPr/>
    </dgm:pt>
    <dgm:pt modelId="{3C659E22-1A6F-45C1-A40B-83B2ED0A4434}" type="pres">
      <dgm:prSet presAssocID="{F3367822-CC48-4A68-A65A-EE299C11F782}" presName="hierRoot2" presStyleCnt="0">
        <dgm:presLayoutVars>
          <dgm:hierBranch val="init"/>
        </dgm:presLayoutVars>
      </dgm:prSet>
      <dgm:spPr/>
    </dgm:pt>
    <dgm:pt modelId="{F284BEE5-73E7-42E8-A700-AA09E7AAEA13}" type="pres">
      <dgm:prSet presAssocID="{F3367822-CC48-4A68-A65A-EE299C11F782}" presName="rootComposite" presStyleCnt="0"/>
      <dgm:spPr/>
    </dgm:pt>
    <dgm:pt modelId="{3CD8D1F1-5721-4CBD-AE59-4AC0DEF96D74}" type="pres">
      <dgm:prSet presAssocID="{F3367822-CC48-4A68-A65A-EE299C11F782}" presName="rootText" presStyleLbl="node2" presStyleIdx="0" presStyleCnt="5" custScaleX="137846" custLinFactNeighborX="-35963" custLinFactNeighborY="934">
        <dgm:presLayoutVars>
          <dgm:chPref val="3"/>
        </dgm:presLayoutVars>
      </dgm:prSet>
      <dgm:spPr/>
    </dgm:pt>
    <dgm:pt modelId="{22CBC364-1463-4455-9EE0-B6B8DE5C9640}" type="pres">
      <dgm:prSet presAssocID="{F3367822-CC48-4A68-A65A-EE299C11F782}" presName="rootConnector" presStyleLbl="node2" presStyleIdx="0" presStyleCnt="5"/>
      <dgm:spPr/>
    </dgm:pt>
    <dgm:pt modelId="{93FD93A3-DACC-4E70-A70B-0C62BDBCAD89}" type="pres">
      <dgm:prSet presAssocID="{F3367822-CC48-4A68-A65A-EE299C11F782}" presName="hierChild4" presStyleCnt="0"/>
      <dgm:spPr/>
    </dgm:pt>
    <dgm:pt modelId="{C0815361-7E41-455A-A061-C5A3F94F3CD1}" type="pres">
      <dgm:prSet presAssocID="{478637C6-3BF9-4C45-975E-7D31544D4086}" presName="Name37" presStyleLbl="parChTrans1D3" presStyleIdx="0" presStyleCnt="6"/>
      <dgm:spPr/>
    </dgm:pt>
    <dgm:pt modelId="{01F6B840-759B-410B-B2C7-CA2E892871DE}" type="pres">
      <dgm:prSet presAssocID="{CEDAF825-7C4F-475C-8519-EDC8F11982B3}" presName="hierRoot2" presStyleCnt="0">
        <dgm:presLayoutVars>
          <dgm:hierBranch val="init"/>
        </dgm:presLayoutVars>
      </dgm:prSet>
      <dgm:spPr/>
    </dgm:pt>
    <dgm:pt modelId="{4FCC68A9-B845-4EAE-B7E2-DC3F6892E75E}" type="pres">
      <dgm:prSet presAssocID="{CEDAF825-7C4F-475C-8519-EDC8F11982B3}" presName="rootComposite" presStyleCnt="0"/>
      <dgm:spPr/>
    </dgm:pt>
    <dgm:pt modelId="{26F0C5F5-68E7-4BF2-B6B2-0E92028FD0DE}" type="pres">
      <dgm:prSet presAssocID="{CEDAF825-7C4F-475C-8519-EDC8F11982B3}" presName="rootText" presStyleLbl="node3" presStyleIdx="0" presStyleCnt="4" custScaleX="144028" custLinFactNeighborY="5755">
        <dgm:presLayoutVars>
          <dgm:chPref val="3"/>
        </dgm:presLayoutVars>
      </dgm:prSet>
      <dgm:spPr/>
    </dgm:pt>
    <dgm:pt modelId="{B9F3A69A-8159-4D7B-B12A-9AAC597D23DF}" type="pres">
      <dgm:prSet presAssocID="{CEDAF825-7C4F-475C-8519-EDC8F11982B3}" presName="rootConnector" presStyleLbl="node3" presStyleIdx="0" presStyleCnt="4"/>
      <dgm:spPr/>
    </dgm:pt>
    <dgm:pt modelId="{996ACB2C-AF5B-45E2-8581-D48B99AFADD6}" type="pres">
      <dgm:prSet presAssocID="{CEDAF825-7C4F-475C-8519-EDC8F11982B3}" presName="hierChild4" presStyleCnt="0"/>
      <dgm:spPr/>
    </dgm:pt>
    <dgm:pt modelId="{FD5F6EDF-F212-4C63-8580-A84EFDF9984E}" type="pres">
      <dgm:prSet presAssocID="{CEDAF825-7C4F-475C-8519-EDC8F11982B3}" presName="hierChild5" presStyleCnt="0"/>
      <dgm:spPr/>
    </dgm:pt>
    <dgm:pt modelId="{B5D12C4A-4B26-4269-81DD-2A041301A010}" type="pres">
      <dgm:prSet presAssocID="{CD71BF90-3E2E-4BFB-8FDB-62858D6C5AF8}" presName="Name37" presStyleLbl="parChTrans1D3" presStyleIdx="1" presStyleCnt="6"/>
      <dgm:spPr/>
    </dgm:pt>
    <dgm:pt modelId="{5800324E-B7CF-4ACB-97B4-12956815853A}" type="pres">
      <dgm:prSet presAssocID="{23D30B02-2999-4E08-A9A7-C89265BA68C2}" presName="hierRoot2" presStyleCnt="0">
        <dgm:presLayoutVars>
          <dgm:hierBranch val="init"/>
        </dgm:presLayoutVars>
      </dgm:prSet>
      <dgm:spPr/>
    </dgm:pt>
    <dgm:pt modelId="{C6B43532-8E72-4FA9-8028-9E7EBD0F5573}" type="pres">
      <dgm:prSet presAssocID="{23D30B02-2999-4E08-A9A7-C89265BA68C2}" presName="rootComposite" presStyleCnt="0"/>
      <dgm:spPr/>
    </dgm:pt>
    <dgm:pt modelId="{4B526D8D-BEE0-403D-B05D-C2B1CE0EE04B}" type="pres">
      <dgm:prSet presAssocID="{23D30B02-2999-4E08-A9A7-C89265BA68C2}" presName="rootText" presStyleLbl="node3" presStyleIdx="1" presStyleCnt="4" custScaleX="141930" custScaleY="90909" custLinFactNeighborY="5755">
        <dgm:presLayoutVars>
          <dgm:chPref val="3"/>
        </dgm:presLayoutVars>
      </dgm:prSet>
      <dgm:spPr/>
    </dgm:pt>
    <dgm:pt modelId="{6BC29BBE-D607-44C5-92FF-C61135A7D1E3}" type="pres">
      <dgm:prSet presAssocID="{23D30B02-2999-4E08-A9A7-C89265BA68C2}" presName="rootConnector" presStyleLbl="node3" presStyleIdx="1" presStyleCnt="4"/>
      <dgm:spPr/>
    </dgm:pt>
    <dgm:pt modelId="{D433BA74-0547-4968-8CF1-A26B161A5A7B}" type="pres">
      <dgm:prSet presAssocID="{23D30B02-2999-4E08-A9A7-C89265BA68C2}" presName="hierChild4" presStyleCnt="0"/>
      <dgm:spPr/>
    </dgm:pt>
    <dgm:pt modelId="{B5088A33-FB47-44AC-9403-C570DF2A151C}" type="pres">
      <dgm:prSet presAssocID="{23D30B02-2999-4E08-A9A7-C89265BA68C2}" presName="hierChild5" presStyleCnt="0"/>
      <dgm:spPr/>
    </dgm:pt>
    <dgm:pt modelId="{401CD109-BF01-481B-BEB7-9250F26510F9}" type="pres">
      <dgm:prSet presAssocID="{878BF5E1-EBE1-4EE8-B3D2-E1D573B5C160}" presName="Name37" presStyleLbl="parChTrans1D3" presStyleIdx="2" presStyleCnt="6"/>
      <dgm:spPr/>
    </dgm:pt>
    <dgm:pt modelId="{AE461155-D962-4A4E-8FB9-DD196961CCF8}" type="pres">
      <dgm:prSet presAssocID="{2711A7F5-4DB7-4B29-A7DC-84BCEC2A3678}" presName="hierRoot2" presStyleCnt="0">
        <dgm:presLayoutVars>
          <dgm:hierBranch val="init"/>
        </dgm:presLayoutVars>
      </dgm:prSet>
      <dgm:spPr/>
    </dgm:pt>
    <dgm:pt modelId="{422E5AB2-7282-49B8-A70E-968C9D0283E2}" type="pres">
      <dgm:prSet presAssocID="{2711A7F5-4DB7-4B29-A7DC-84BCEC2A3678}" presName="rootComposite" presStyleCnt="0"/>
      <dgm:spPr/>
    </dgm:pt>
    <dgm:pt modelId="{E5912D80-192C-4F56-B7C0-E67312D077BD}" type="pres">
      <dgm:prSet presAssocID="{2711A7F5-4DB7-4B29-A7DC-84BCEC2A3678}" presName="rootText" presStyleLbl="node3" presStyleIdx="2" presStyleCnt="4" custScaleX="141686" custLinFactNeighborX="2023" custLinFactNeighborY="-315">
        <dgm:presLayoutVars>
          <dgm:chPref val="3"/>
        </dgm:presLayoutVars>
      </dgm:prSet>
      <dgm:spPr/>
    </dgm:pt>
    <dgm:pt modelId="{32CE0677-B8CB-45DE-AB82-18357FBB1222}" type="pres">
      <dgm:prSet presAssocID="{2711A7F5-4DB7-4B29-A7DC-84BCEC2A3678}" presName="rootConnector" presStyleLbl="node3" presStyleIdx="2" presStyleCnt="4"/>
      <dgm:spPr/>
    </dgm:pt>
    <dgm:pt modelId="{612ECB9D-3AE7-465D-8915-CE0D6EAEB3FE}" type="pres">
      <dgm:prSet presAssocID="{2711A7F5-4DB7-4B29-A7DC-84BCEC2A3678}" presName="hierChild4" presStyleCnt="0"/>
      <dgm:spPr/>
    </dgm:pt>
    <dgm:pt modelId="{9E1AE585-03A9-425B-9AB3-CC190F392270}" type="pres">
      <dgm:prSet presAssocID="{2711A7F5-4DB7-4B29-A7DC-84BCEC2A3678}" presName="hierChild5" presStyleCnt="0"/>
      <dgm:spPr/>
    </dgm:pt>
    <dgm:pt modelId="{2F86250E-8FC2-4AB7-A035-A809CF7C77D0}" type="pres">
      <dgm:prSet presAssocID="{18B3A870-0CD6-43F7-90F4-14960E2AB95D}" presName="Name37" presStyleLbl="parChTrans1D3" presStyleIdx="3" presStyleCnt="6"/>
      <dgm:spPr/>
    </dgm:pt>
    <dgm:pt modelId="{30E8878D-5148-46E8-8A53-ED514E00D355}" type="pres">
      <dgm:prSet presAssocID="{23E4AA7F-51A3-4EC9-B2F8-C38441630A86}" presName="hierRoot2" presStyleCnt="0">
        <dgm:presLayoutVars>
          <dgm:hierBranch val="init"/>
        </dgm:presLayoutVars>
      </dgm:prSet>
      <dgm:spPr/>
    </dgm:pt>
    <dgm:pt modelId="{F1958049-7B80-4602-9FD4-51CCCC0D25CE}" type="pres">
      <dgm:prSet presAssocID="{23E4AA7F-51A3-4EC9-B2F8-C38441630A86}" presName="rootComposite" presStyleCnt="0"/>
      <dgm:spPr/>
    </dgm:pt>
    <dgm:pt modelId="{DA4A168D-9BDA-4563-8843-7FD7BAB25C36}" type="pres">
      <dgm:prSet presAssocID="{23E4AA7F-51A3-4EC9-B2F8-C38441630A86}" presName="rootText" presStyleLbl="node3" presStyleIdx="3" presStyleCnt="4" custScaleX="141686" custLinFactNeighborX="2023" custLinFactNeighborY="-315">
        <dgm:presLayoutVars>
          <dgm:chPref val="3"/>
        </dgm:presLayoutVars>
      </dgm:prSet>
      <dgm:spPr/>
    </dgm:pt>
    <dgm:pt modelId="{F33E5CA5-7593-488B-8DA3-40406BFD7966}" type="pres">
      <dgm:prSet presAssocID="{23E4AA7F-51A3-4EC9-B2F8-C38441630A86}" presName="rootConnector" presStyleLbl="node3" presStyleIdx="3" presStyleCnt="4"/>
      <dgm:spPr/>
    </dgm:pt>
    <dgm:pt modelId="{030E9D6C-9A22-4973-9E72-B2E6E4D9A2FE}" type="pres">
      <dgm:prSet presAssocID="{23E4AA7F-51A3-4EC9-B2F8-C38441630A86}" presName="hierChild4" presStyleCnt="0"/>
      <dgm:spPr/>
    </dgm:pt>
    <dgm:pt modelId="{D301A467-FD96-49B9-B8E2-D974BCCA81A4}" type="pres">
      <dgm:prSet presAssocID="{23E4AA7F-51A3-4EC9-B2F8-C38441630A86}" presName="hierChild5" presStyleCnt="0"/>
      <dgm:spPr/>
    </dgm:pt>
    <dgm:pt modelId="{8748013E-9B12-434D-A73E-7B39E402102D}" type="pres">
      <dgm:prSet presAssocID="{F3367822-CC48-4A68-A65A-EE299C11F782}" presName="hierChild5" presStyleCnt="0"/>
      <dgm:spPr/>
    </dgm:pt>
    <dgm:pt modelId="{A96A5AFC-80B7-4EA5-BA70-383F126B10E7}" type="pres">
      <dgm:prSet presAssocID="{703FF84F-AF34-4031-9C4B-35739BDB0DD5}" presName="Name37" presStyleLbl="parChTrans1D2" presStyleIdx="1" presStyleCnt="5"/>
      <dgm:spPr/>
    </dgm:pt>
    <dgm:pt modelId="{073DB37B-30E7-4FA3-9755-E67AB9994CE8}" type="pres">
      <dgm:prSet presAssocID="{87152A29-B874-466F-8B71-6F993D14A7E6}" presName="hierRoot2" presStyleCnt="0">
        <dgm:presLayoutVars>
          <dgm:hierBranch val="init"/>
        </dgm:presLayoutVars>
      </dgm:prSet>
      <dgm:spPr/>
    </dgm:pt>
    <dgm:pt modelId="{B7D3C251-CE16-4C7D-B4EF-8B0544F1B934}" type="pres">
      <dgm:prSet presAssocID="{87152A29-B874-466F-8B71-6F993D14A7E6}" presName="rootComposite" presStyleCnt="0"/>
      <dgm:spPr/>
    </dgm:pt>
    <dgm:pt modelId="{99607794-15B2-483B-BBC4-7005EDF3CD72}" type="pres">
      <dgm:prSet presAssocID="{87152A29-B874-466F-8B71-6F993D14A7E6}" presName="rootText" presStyleLbl="node2" presStyleIdx="1" presStyleCnt="5" custScaleX="174473" custLinFactNeighborX="99149" custLinFactNeighborY="2023">
        <dgm:presLayoutVars>
          <dgm:chPref val="3"/>
        </dgm:presLayoutVars>
      </dgm:prSet>
      <dgm:spPr/>
    </dgm:pt>
    <dgm:pt modelId="{72100BBA-5B00-4A32-933E-DFD273040EED}" type="pres">
      <dgm:prSet presAssocID="{87152A29-B874-466F-8B71-6F993D14A7E6}" presName="rootConnector" presStyleLbl="node2" presStyleIdx="1" presStyleCnt="5"/>
      <dgm:spPr/>
    </dgm:pt>
    <dgm:pt modelId="{B3C4375E-FCEF-476E-B59D-095D3F7D9FD0}" type="pres">
      <dgm:prSet presAssocID="{87152A29-B874-466F-8B71-6F993D14A7E6}" presName="hierChild4" presStyleCnt="0"/>
      <dgm:spPr/>
    </dgm:pt>
    <dgm:pt modelId="{B91852E8-2E2E-44F6-AC9B-FD18A27C7C7A}" type="pres">
      <dgm:prSet presAssocID="{87152A29-B874-466F-8B71-6F993D14A7E6}" presName="hierChild5" presStyleCnt="0"/>
      <dgm:spPr/>
    </dgm:pt>
    <dgm:pt modelId="{F4C8AFE7-236C-4392-94B8-B6AB7CD2EE46}" type="pres">
      <dgm:prSet presAssocID="{622AB7EB-DFEF-4C94-AC29-814D6BD1873C}" presName="Name111" presStyleLbl="parChTrans1D3" presStyleIdx="4" presStyleCnt="6"/>
      <dgm:spPr/>
    </dgm:pt>
    <dgm:pt modelId="{6DABBA4D-7B52-4494-ABA2-83C6D510338E}" type="pres">
      <dgm:prSet presAssocID="{2868E108-1745-46AD-9479-340835ACFDFB}" presName="hierRoot3" presStyleCnt="0">
        <dgm:presLayoutVars>
          <dgm:hierBranch val="init"/>
        </dgm:presLayoutVars>
      </dgm:prSet>
      <dgm:spPr/>
    </dgm:pt>
    <dgm:pt modelId="{C899054E-D2D9-4EDA-8BF1-47250D72C303}" type="pres">
      <dgm:prSet presAssocID="{2868E108-1745-46AD-9479-340835ACFDFB}" presName="rootComposite3" presStyleCnt="0"/>
      <dgm:spPr/>
    </dgm:pt>
    <dgm:pt modelId="{DD9906A4-3CF2-4CBF-8090-52B08812F53B}" type="pres">
      <dgm:prSet presAssocID="{2868E108-1745-46AD-9479-340835ACFDFB}" presName="rootText3" presStyleLbl="asst2" presStyleIdx="0" presStyleCnt="2" custScaleX="146317" custLinFactX="100000" custLinFactNeighborX="107936" custLinFactNeighborY="-13036">
        <dgm:presLayoutVars>
          <dgm:chPref val="3"/>
        </dgm:presLayoutVars>
      </dgm:prSet>
      <dgm:spPr/>
    </dgm:pt>
    <dgm:pt modelId="{E0FEA3B1-81A8-4F84-9996-686B2A1E44C6}" type="pres">
      <dgm:prSet presAssocID="{2868E108-1745-46AD-9479-340835ACFDFB}" presName="rootConnector3" presStyleLbl="asst2" presStyleIdx="0" presStyleCnt="2"/>
      <dgm:spPr/>
    </dgm:pt>
    <dgm:pt modelId="{0A3091E6-50F9-42E0-98CB-245D1D4E2A7B}" type="pres">
      <dgm:prSet presAssocID="{2868E108-1745-46AD-9479-340835ACFDFB}" presName="hierChild6" presStyleCnt="0"/>
      <dgm:spPr/>
    </dgm:pt>
    <dgm:pt modelId="{03D8DB17-B535-426A-AA30-0AC5ABAA5B7D}" type="pres">
      <dgm:prSet presAssocID="{E71E9951-BB3A-44FF-AD9B-7FF62BEBFED8}" presName="Name37" presStyleLbl="parChTrans1D4" presStyleIdx="0" presStyleCnt="6"/>
      <dgm:spPr/>
    </dgm:pt>
    <dgm:pt modelId="{3A60B60E-6121-44C5-89AF-9810CFF61CD3}" type="pres">
      <dgm:prSet presAssocID="{2791EE01-CCE8-4BB4-83E1-D9C354F7161D}" presName="hierRoot2" presStyleCnt="0">
        <dgm:presLayoutVars>
          <dgm:hierBranch val="init"/>
        </dgm:presLayoutVars>
      </dgm:prSet>
      <dgm:spPr/>
    </dgm:pt>
    <dgm:pt modelId="{C82A9F70-3520-44A9-BD49-0AD1473BF848}" type="pres">
      <dgm:prSet presAssocID="{2791EE01-CCE8-4BB4-83E1-D9C354F7161D}" presName="rootComposite" presStyleCnt="0"/>
      <dgm:spPr/>
    </dgm:pt>
    <dgm:pt modelId="{81490DFA-30E2-46E3-A5DC-DD5AAAF511AD}" type="pres">
      <dgm:prSet presAssocID="{2791EE01-CCE8-4BB4-83E1-D9C354F7161D}" presName="rootText" presStyleLbl="node4" presStyleIdx="0" presStyleCnt="6" custScaleX="173746" custLinFactNeighborX="-14907" custLinFactNeighborY="-9825">
        <dgm:presLayoutVars>
          <dgm:chPref val="3"/>
        </dgm:presLayoutVars>
      </dgm:prSet>
      <dgm:spPr/>
    </dgm:pt>
    <dgm:pt modelId="{39BFC6F5-C511-4842-AEC1-A7BA56F83E47}" type="pres">
      <dgm:prSet presAssocID="{2791EE01-CCE8-4BB4-83E1-D9C354F7161D}" presName="rootConnector" presStyleLbl="node4" presStyleIdx="0" presStyleCnt="6"/>
      <dgm:spPr/>
    </dgm:pt>
    <dgm:pt modelId="{45A2BAC0-CDB1-47E8-BF84-D58E17A714A5}" type="pres">
      <dgm:prSet presAssocID="{2791EE01-CCE8-4BB4-83E1-D9C354F7161D}" presName="hierChild4" presStyleCnt="0"/>
      <dgm:spPr/>
    </dgm:pt>
    <dgm:pt modelId="{47F38F48-AC87-4E4D-8306-C9A6F485BEE8}" type="pres">
      <dgm:prSet presAssocID="{2791EE01-CCE8-4BB4-83E1-D9C354F7161D}" presName="hierChild5" presStyleCnt="0"/>
      <dgm:spPr/>
    </dgm:pt>
    <dgm:pt modelId="{23F9AB8B-1F92-4FB1-BAF5-48B946C86794}" type="pres">
      <dgm:prSet presAssocID="{E33A305D-3AF4-440A-BBFD-52F207A353AB}" presName="Name37" presStyleLbl="parChTrans1D4" presStyleIdx="1" presStyleCnt="6"/>
      <dgm:spPr/>
    </dgm:pt>
    <dgm:pt modelId="{18156ACA-D62F-4F36-BF06-D68B5C8B9BE1}" type="pres">
      <dgm:prSet presAssocID="{7EF7812A-5D8C-47DE-8B79-014F7E54638B}" presName="hierRoot2" presStyleCnt="0">
        <dgm:presLayoutVars>
          <dgm:hierBranch val="init"/>
        </dgm:presLayoutVars>
      </dgm:prSet>
      <dgm:spPr/>
    </dgm:pt>
    <dgm:pt modelId="{676D2015-FA42-41C1-8F8C-AB735F880168}" type="pres">
      <dgm:prSet presAssocID="{7EF7812A-5D8C-47DE-8B79-014F7E54638B}" presName="rootComposite" presStyleCnt="0"/>
      <dgm:spPr/>
    </dgm:pt>
    <dgm:pt modelId="{4BDD1530-422E-4903-8731-B908A1F098A7}" type="pres">
      <dgm:prSet presAssocID="{7EF7812A-5D8C-47DE-8B79-014F7E54638B}" presName="rootText" presStyleLbl="node4" presStyleIdx="1" presStyleCnt="6" custScaleX="175661" custLinFactNeighborX="-15829" custLinFactNeighborY="-32097">
        <dgm:presLayoutVars>
          <dgm:chPref val="3"/>
        </dgm:presLayoutVars>
      </dgm:prSet>
      <dgm:spPr/>
    </dgm:pt>
    <dgm:pt modelId="{3B05F9C5-4877-4544-80D7-BC762E163996}" type="pres">
      <dgm:prSet presAssocID="{7EF7812A-5D8C-47DE-8B79-014F7E54638B}" presName="rootConnector" presStyleLbl="node4" presStyleIdx="1" presStyleCnt="6"/>
      <dgm:spPr/>
    </dgm:pt>
    <dgm:pt modelId="{78D7AEFB-57B2-4E99-A036-BD74A8CDD0F1}" type="pres">
      <dgm:prSet presAssocID="{7EF7812A-5D8C-47DE-8B79-014F7E54638B}" presName="hierChild4" presStyleCnt="0"/>
      <dgm:spPr/>
    </dgm:pt>
    <dgm:pt modelId="{303C89E4-57C4-4547-A1D7-D81B6EC8CB34}" type="pres">
      <dgm:prSet presAssocID="{7EF7812A-5D8C-47DE-8B79-014F7E54638B}" presName="hierChild5" presStyleCnt="0"/>
      <dgm:spPr/>
    </dgm:pt>
    <dgm:pt modelId="{5F0E2034-966E-4D0B-A70A-8902FED61611}" type="pres">
      <dgm:prSet presAssocID="{CDBB4F4C-8B79-406D-AFEF-56420FB73C30}" presName="Name37" presStyleLbl="parChTrans1D4" presStyleIdx="2" presStyleCnt="6"/>
      <dgm:spPr/>
    </dgm:pt>
    <dgm:pt modelId="{B56980BA-A3FD-4DAA-80CF-4CF893DAF068}" type="pres">
      <dgm:prSet presAssocID="{F7689183-AEA8-47D5-83CB-DEA7BF8CA2A6}" presName="hierRoot2" presStyleCnt="0">
        <dgm:presLayoutVars>
          <dgm:hierBranch val="init"/>
        </dgm:presLayoutVars>
      </dgm:prSet>
      <dgm:spPr/>
    </dgm:pt>
    <dgm:pt modelId="{D71A3CE3-4CF3-48B3-B2EA-851634255E99}" type="pres">
      <dgm:prSet presAssocID="{F7689183-AEA8-47D5-83CB-DEA7BF8CA2A6}" presName="rootComposite" presStyleCnt="0"/>
      <dgm:spPr/>
    </dgm:pt>
    <dgm:pt modelId="{07B4C1FD-5DAA-455E-9304-44B14AC0660E}" type="pres">
      <dgm:prSet presAssocID="{F7689183-AEA8-47D5-83CB-DEA7BF8CA2A6}" presName="rootText" presStyleLbl="node4" presStyleIdx="2" presStyleCnt="6" custScaleX="175661" custLinFactNeighborX="-14818" custLinFactNeighborY="-50309">
        <dgm:presLayoutVars>
          <dgm:chPref val="3"/>
        </dgm:presLayoutVars>
      </dgm:prSet>
      <dgm:spPr/>
    </dgm:pt>
    <dgm:pt modelId="{454C410B-17D4-4516-8077-2A26FB10204D}" type="pres">
      <dgm:prSet presAssocID="{F7689183-AEA8-47D5-83CB-DEA7BF8CA2A6}" presName="rootConnector" presStyleLbl="node4" presStyleIdx="2" presStyleCnt="6"/>
      <dgm:spPr/>
    </dgm:pt>
    <dgm:pt modelId="{21BA100D-946A-4B4C-89C2-1DBB283FA26F}" type="pres">
      <dgm:prSet presAssocID="{F7689183-AEA8-47D5-83CB-DEA7BF8CA2A6}" presName="hierChild4" presStyleCnt="0"/>
      <dgm:spPr/>
    </dgm:pt>
    <dgm:pt modelId="{74CA7A02-4EBC-4E9A-8342-B9A9E770D2B9}" type="pres">
      <dgm:prSet presAssocID="{F7689183-AEA8-47D5-83CB-DEA7BF8CA2A6}" presName="hierChild5" presStyleCnt="0"/>
      <dgm:spPr/>
    </dgm:pt>
    <dgm:pt modelId="{D749321A-BEE9-4F33-B932-02C6D6D85E86}" type="pres">
      <dgm:prSet presAssocID="{78925C0C-961F-4C03-B724-26E503A5A04C}" presName="Name37" presStyleLbl="parChTrans1D4" presStyleIdx="3" presStyleCnt="6"/>
      <dgm:spPr/>
    </dgm:pt>
    <dgm:pt modelId="{90136752-93E5-4965-ABD2-F3734738442B}" type="pres">
      <dgm:prSet presAssocID="{CEB6D190-51E5-4600-8E13-94203D55A497}" presName="hierRoot2" presStyleCnt="0">
        <dgm:presLayoutVars>
          <dgm:hierBranch val="init"/>
        </dgm:presLayoutVars>
      </dgm:prSet>
      <dgm:spPr/>
    </dgm:pt>
    <dgm:pt modelId="{F4776A80-10FB-4BDE-B73E-77C15EDF15BC}" type="pres">
      <dgm:prSet presAssocID="{CEB6D190-51E5-4600-8E13-94203D55A497}" presName="rootComposite" presStyleCnt="0"/>
      <dgm:spPr/>
    </dgm:pt>
    <dgm:pt modelId="{89094A0D-F9BE-4FF4-ABB6-F7D8F6419841}" type="pres">
      <dgm:prSet presAssocID="{CEB6D190-51E5-4600-8E13-94203D55A497}" presName="rootText" presStyleLbl="node4" presStyleIdx="3" presStyleCnt="6" custScaleX="175661" custLinFactNeighborX="-11784" custLinFactNeighborY="-75808">
        <dgm:presLayoutVars>
          <dgm:chPref val="3"/>
        </dgm:presLayoutVars>
      </dgm:prSet>
      <dgm:spPr/>
    </dgm:pt>
    <dgm:pt modelId="{9A36ADB8-575D-410B-9C23-333A36CCC387}" type="pres">
      <dgm:prSet presAssocID="{CEB6D190-51E5-4600-8E13-94203D55A497}" presName="rootConnector" presStyleLbl="node4" presStyleIdx="3" presStyleCnt="6"/>
      <dgm:spPr/>
    </dgm:pt>
    <dgm:pt modelId="{F1B45CE2-9E97-4789-94C4-43B375C6C1B8}" type="pres">
      <dgm:prSet presAssocID="{CEB6D190-51E5-4600-8E13-94203D55A497}" presName="hierChild4" presStyleCnt="0"/>
      <dgm:spPr/>
    </dgm:pt>
    <dgm:pt modelId="{2E53684B-A424-4AE2-95EB-0D896FFB63AE}" type="pres">
      <dgm:prSet presAssocID="{CEB6D190-51E5-4600-8E13-94203D55A497}" presName="hierChild5" presStyleCnt="0"/>
      <dgm:spPr/>
    </dgm:pt>
    <dgm:pt modelId="{C1F68A07-F8AD-4E50-A599-3E22BEB3E558}" type="pres">
      <dgm:prSet presAssocID="{2868E108-1745-46AD-9479-340835ACFDFB}" presName="hierChild7" presStyleCnt="0"/>
      <dgm:spPr/>
    </dgm:pt>
    <dgm:pt modelId="{7017E0F3-36E6-4A3F-9AE7-8ED72394F22C}" type="pres">
      <dgm:prSet presAssocID="{13FFE401-8BAA-4CCC-81B6-508B38AA0941}" presName="Name111" presStyleLbl="parChTrans1D3" presStyleIdx="5" presStyleCnt="6"/>
      <dgm:spPr/>
    </dgm:pt>
    <dgm:pt modelId="{195E4D28-712F-4EB8-BB50-0ABE9DBB3E36}" type="pres">
      <dgm:prSet presAssocID="{42C00286-0665-4EDF-BBF7-5909D8E07223}" presName="hierRoot3" presStyleCnt="0">
        <dgm:presLayoutVars>
          <dgm:hierBranch val="init"/>
        </dgm:presLayoutVars>
      </dgm:prSet>
      <dgm:spPr/>
    </dgm:pt>
    <dgm:pt modelId="{ECC29F1D-0D7B-44FB-BF6D-4F4F4F0B6EDF}" type="pres">
      <dgm:prSet presAssocID="{42C00286-0665-4EDF-BBF7-5909D8E07223}" presName="rootComposite3" presStyleCnt="0"/>
      <dgm:spPr/>
    </dgm:pt>
    <dgm:pt modelId="{AE032869-6FAB-4156-9C3F-DAF33F1DBCD2}" type="pres">
      <dgm:prSet presAssocID="{42C00286-0665-4EDF-BBF7-5909D8E07223}" presName="rootText3" presStyleLbl="asst2" presStyleIdx="1" presStyleCnt="2" custScaleX="140713" custLinFactX="17406" custLinFactNeighborX="100000" custLinFactNeighborY="-13036">
        <dgm:presLayoutVars>
          <dgm:chPref val="3"/>
        </dgm:presLayoutVars>
      </dgm:prSet>
      <dgm:spPr/>
    </dgm:pt>
    <dgm:pt modelId="{9935CBD9-EBAC-4280-88C6-2F9143286EE3}" type="pres">
      <dgm:prSet presAssocID="{42C00286-0665-4EDF-BBF7-5909D8E07223}" presName="rootConnector3" presStyleLbl="asst2" presStyleIdx="1" presStyleCnt="2"/>
      <dgm:spPr/>
    </dgm:pt>
    <dgm:pt modelId="{ED7D3E3D-C0A5-49F7-9CA9-7061C62C6AF9}" type="pres">
      <dgm:prSet presAssocID="{42C00286-0665-4EDF-BBF7-5909D8E07223}" presName="hierChild6" presStyleCnt="0"/>
      <dgm:spPr/>
    </dgm:pt>
    <dgm:pt modelId="{E3EDAAD9-5743-4B42-BC25-583A6D8EB0D2}" type="pres">
      <dgm:prSet presAssocID="{239DD60A-940F-4B2F-9B40-23D0AC539F10}" presName="Name37" presStyleLbl="parChTrans1D4" presStyleIdx="4" presStyleCnt="6"/>
      <dgm:spPr/>
    </dgm:pt>
    <dgm:pt modelId="{8D929708-4220-4217-A773-10AFC3C92588}" type="pres">
      <dgm:prSet presAssocID="{4C1C3AE0-7D7A-41E5-ADDE-59A33735E915}" presName="hierRoot2" presStyleCnt="0">
        <dgm:presLayoutVars>
          <dgm:hierBranch val="init"/>
        </dgm:presLayoutVars>
      </dgm:prSet>
      <dgm:spPr/>
    </dgm:pt>
    <dgm:pt modelId="{02537543-244F-42BF-94DF-7A0476E5712C}" type="pres">
      <dgm:prSet presAssocID="{4C1C3AE0-7D7A-41E5-ADDE-59A33735E915}" presName="rootComposite" presStyleCnt="0"/>
      <dgm:spPr/>
    </dgm:pt>
    <dgm:pt modelId="{FB4F55AF-60F8-473C-9BC1-3BEBA1B33E21}" type="pres">
      <dgm:prSet presAssocID="{4C1C3AE0-7D7A-41E5-ADDE-59A33735E915}" presName="rootText" presStyleLbl="node4" presStyleIdx="4" presStyleCnt="6" custScaleX="167668" custLinFactX="16495" custLinFactNeighborX="100000" custLinFactNeighborY="-10520">
        <dgm:presLayoutVars>
          <dgm:chPref val="3"/>
        </dgm:presLayoutVars>
      </dgm:prSet>
      <dgm:spPr/>
    </dgm:pt>
    <dgm:pt modelId="{FD31F6F6-6BA4-490D-9334-389504F0F672}" type="pres">
      <dgm:prSet presAssocID="{4C1C3AE0-7D7A-41E5-ADDE-59A33735E915}" presName="rootConnector" presStyleLbl="node4" presStyleIdx="4" presStyleCnt="6"/>
      <dgm:spPr/>
    </dgm:pt>
    <dgm:pt modelId="{4AC1660F-FBA0-47CC-BBD4-AC11DFBDEE34}" type="pres">
      <dgm:prSet presAssocID="{4C1C3AE0-7D7A-41E5-ADDE-59A33735E915}" presName="hierChild4" presStyleCnt="0"/>
      <dgm:spPr/>
    </dgm:pt>
    <dgm:pt modelId="{3450EC89-9A0A-4BCB-8E0C-ACB9C5EB1F70}" type="pres">
      <dgm:prSet presAssocID="{4C1C3AE0-7D7A-41E5-ADDE-59A33735E915}" presName="hierChild5" presStyleCnt="0"/>
      <dgm:spPr/>
    </dgm:pt>
    <dgm:pt modelId="{FE630A8E-65B9-493E-97A0-3AD70826C417}" type="pres">
      <dgm:prSet presAssocID="{BA98B798-385F-46E5-B25B-6F6BF67ACC4D}" presName="Name37" presStyleLbl="parChTrans1D4" presStyleIdx="5" presStyleCnt="6"/>
      <dgm:spPr/>
    </dgm:pt>
    <dgm:pt modelId="{7B7F07D7-F1B8-4A2A-B631-948FB341223A}" type="pres">
      <dgm:prSet presAssocID="{E35F9DEC-8D42-4FF5-9BEE-CBE16665DC00}" presName="hierRoot2" presStyleCnt="0">
        <dgm:presLayoutVars>
          <dgm:hierBranch val="init"/>
        </dgm:presLayoutVars>
      </dgm:prSet>
      <dgm:spPr/>
    </dgm:pt>
    <dgm:pt modelId="{FEC9A68B-BF03-492A-A08B-74EF61481324}" type="pres">
      <dgm:prSet presAssocID="{E35F9DEC-8D42-4FF5-9BEE-CBE16665DC00}" presName="rootComposite" presStyleCnt="0"/>
      <dgm:spPr/>
    </dgm:pt>
    <dgm:pt modelId="{1EB4ADF5-D28D-4543-B6DD-9CBA36B9C1DC}" type="pres">
      <dgm:prSet presAssocID="{E35F9DEC-8D42-4FF5-9BEE-CBE16665DC00}" presName="rootText" presStyleLbl="node4" presStyleIdx="5" presStyleCnt="6" custScaleX="167668" custLinFactX="16495" custLinFactNeighborX="100000" custLinFactNeighborY="-11394">
        <dgm:presLayoutVars>
          <dgm:chPref val="3"/>
        </dgm:presLayoutVars>
      </dgm:prSet>
      <dgm:spPr/>
    </dgm:pt>
    <dgm:pt modelId="{88C7FF5D-DD3B-4567-BAC8-D556B7F7FE47}" type="pres">
      <dgm:prSet presAssocID="{E35F9DEC-8D42-4FF5-9BEE-CBE16665DC00}" presName="rootConnector" presStyleLbl="node4" presStyleIdx="5" presStyleCnt="6"/>
      <dgm:spPr/>
    </dgm:pt>
    <dgm:pt modelId="{30FDB107-E6B4-4C1D-8A9B-534A7DD11461}" type="pres">
      <dgm:prSet presAssocID="{E35F9DEC-8D42-4FF5-9BEE-CBE16665DC00}" presName="hierChild4" presStyleCnt="0"/>
      <dgm:spPr/>
    </dgm:pt>
    <dgm:pt modelId="{75D970C1-87D0-4401-8231-804B0946EF98}" type="pres">
      <dgm:prSet presAssocID="{E35F9DEC-8D42-4FF5-9BEE-CBE16665DC00}" presName="hierChild5" presStyleCnt="0"/>
      <dgm:spPr/>
    </dgm:pt>
    <dgm:pt modelId="{9AD5A24C-5EAF-4389-9076-D550C0C40A20}" type="pres">
      <dgm:prSet presAssocID="{42C00286-0665-4EDF-BBF7-5909D8E07223}" presName="hierChild7" presStyleCnt="0"/>
      <dgm:spPr/>
    </dgm:pt>
    <dgm:pt modelId="{D50C231B-00BF-4D5A-9110-5AE32FCB1B68}" type="pres">
      <dgm:prSet presAssocID="{B6C7C061-8F2C-44DA-B294-7615BF09471D}" presName="Name37" presStyleLbl="parChTrans1D2" presStyleIdx="2" presStyleCnt="5"/>
      <dgm:spPr/>
    </dgm:pt>
    <dgm:pt modelId="{245EEB21-C1DA-4682-B20F-828EC16A70C4}" type="pres">
      <dgm:prSet presAssocID="{3637F9A5-2376-4A3D-99A9-6C389A105A27}" presName="hierRoot2" presStyleCnt="0">
        <dgm:presLayoutVars>
          <dgm:hierBranch val="init"/>
        </dgm:presLayoutVars>
      </dgm:prSet>
      <dgm:spPr/>
    </dgm:pt>
    <dgm:pt modelId="{53079A51-3E65-4D3C-9F41-6E1A20A69B17}" type="pres">
      <dgm:prSet presAssocID="{3637F9A5-2376-4A3D-99A9-6C389A105A27}" presName="rootComposite" presStyleCnt="0"/>
      <dgm:spPr/>
    </dgm:pt>
    <dgm:pt modelId="{68D402AE-F11B-4CC5-A601-6840117255C8}" type="pres">
      <dgm:prSet presAssocID="{3637F9A5-2376-4A3D-99A9-6C389A105A27}" presName="rootText" presStyleLbl="node2" presStyleIdx="2" presStyleCnt="5" custScaleX="171760" custLinFactX="45427" custLinFactNeighborX="100000" custLinFactNeighborY="3942">
        <dgm:presLayoutVars>
          <dgm:chPref val="3"/>
        </dgm:presLayoutVars>
      </dgm:prSet>
      <dgm:spPr/>
    </dgm:pt>
    <dgm:pt modelId="{87DD12E0-AA07-418C-8562-4E8E492F223C}" type="pres">
      <dgm:prSet presAssocID="{3637F9A5-2376-4A3D-99A9-6C389A105A27}" presName="rootConnector" presStyleLbl="node2" presStyleIdx="2" presStyleCnt="5"/>
      <dgm:spPr/>
    </dgm:pt>
    <dgm:pt modelId="{C37EC8AF-50DC-4F76-97B1-F0BE070D6D9B}" type="pres">
      <dgm:prSet presAssocID="{3637F9A5-2376-4A3D-99A9-6C389A105A27}" presName="hierChild4" presStyleCnt="0"/>
      <dgm:spPr/>
    </dgm:pt>
    <dgm:pt modelId="{E04514A8-D35B-497B-B395-FFDC02AB5AE9}" type="pres">
      <dgm:prSet presAssocID="{3637F9A5-2376-4A3D-99A9-6C389A105A27}" presName="hierChild5" presStyleCnt="0"/>
      <dgm:spPr/>
    </dgm:pt>
    <dgm:pt modelId="{18BC28DF-EB05-4CCD-BA2A-DCBC7F818406}" type="pres">
      <dgm:prSet presAssocID="{6E52432B-CF93-4597-8CEF-2C4942A54394}" presName="Name37" presStyleLbl="parChTrans1D2" presStyleIdx="3" presStyleCnt="5"/>
      <dgm:spPr/>
    </dgm:pt>
    <dgm:pt modelId="{29BEA311-B4E8-412A-8CEA-32F8844467DC}" type="pres">
      <dgm:prSet presAssocID="{BDB40872-7742-45B3-84E7-453B5A258ACD}" presName="hierRoot2" presStyleCnt="0">
        <dgm:presLayoutVars>
          <dgm:hierBranch val="init"/>
        </dgm:presLayoutVars>
      </dgm:prSet>
      <dgm:spPr/>
    </dgm:pt>
    <dgm:pt modelId="{720E62E0-AB09-490F-8D4C-50D3F2BA1696}" type="pres">
      <dgm:prSet presAssocID="{BDB40872-7742-45B3-84E7-453B5A258ACD}" presName="rootComposite" presStyleCnt="0"/>
      <dgm:spPr/>
    </dgm:pt>
    <dgm:pt modelId="{7515F70A-4099-41DD-9B52-94749662C6A8}" type="pres">
      <dgm:prSet presAssocID="{BDB40872-7742-45B3-84E7-453B5A258ACD}" presName="rootText" presStyleLbl="node2" presStyleIdx="3" presStyleCnt="5" custScaleX="137846" custLinFactX="-248988" custLinFactNeighborX="-300000" custLinFactNeighborY="2520">
        <dgm:presLayoutVars>
          <dgm:chPref val="3"/>
        </dgm:presLayoutVars>
      </dgm:prSet>
      <dgm:spPr/>
    </dgm:pt>
    <dgm:pt modelId="{48833B54-3F2A-4A03-B5D9-EEA7E94E1A2D}" type="pres">
      <dgm:prSet presAssocID="{BDB40872-7742-45B3-84E7-453B5A258ACD}" presName="rootConnector" presStyleLbl="node2" presStyleIdx="3" presStyleCnt="5"/>
      <dgm:spPr/>
    </dgm:pt>
    <dgm:pt modelId="{BB331A46-8374-4C8C-B36A-D8CE7F518031}" type="pres">
      <dgm:prSet presAssocID="{BDB40872-7742-45B3-84E7-453B5A258ACD}" presName="hierChild4" presStyleCnt="0"/>
      <dgm:spPr/>
    </dgm:pt>
    <dgm:pt modelId="{17A3A32B-B0AC-42D0-B2EF-0C9A4CDF223E}" type="pres">
      <dgm:prSet presAssocID="{BDB40872-7742-45B3-84E7-453B5A258ACD}" presName="hierChild5" presStyleCnt="0"/>
      <dgm:spPr/>
    </dgm:pt>
    <dgm:pt modelId="{B26A88F3-CC16-4E4C-9792-195759FD67A9}" type="pres">
      <dgm:prSet presAssocID="{555AFEC0-46BA-4C96-A591-E1F3CEAEAC20}" presName="Name37" presStyleLbl="parChTrans1D2" presStyleIdx="4" presStyleCnt="5"/>
      <dgm:spPr/>
    </dgm:pt>
    <dgm:pt modelId="{B7529FCC-CEAB-414F-B172-1BB2A9F4A28C}" type="pres">
      <dgm:prSet presAssocID="{88B67A4E-D0C5-48DC-AF48-78D2D2F3957A}" presName="hierRoot2" presStyleCnt="0">
        <dgm:presLayoutVars>
          <dgm:hierBranch val="init"/>
        </dgm:presLayoutVars>
      </dgm:prSet>
      <dgm:spPr/>
    </dgm:pt>
    <dgm:pt modelId="{B4AB504B-2163-4AFB-993D-45FC45769ED4}" type="pres">
      <dgm:prSet presAssocID="{88B67A4E-D0C5-48DC-AF48-78D2D2F3957A}" presName="rootComposite" presStyleCnt="0"/>
      <dgm:spPr/>
    </dgm:pt>
    <dgm:pt modelId="{E8A91BD3-44FD-4A3E-8DAE-093CB2A2CE00}" type="pres">
      <dgm:prSet presAssocID="{88B67A4E-D0C5-48DC-AF48-78D2D2F3957A}" presName="rootText" presStyleLbl="node2" presStyleIdx="4" presStyleCnt="5" custScaleX="137846" custLinFactNeighborX="20756" custLinFactNeighborY="3642">
        <dgm:presLayoutVars>
          <dgm:chPref val="3"/>
        </dgm:presLayoutVars>
      </dgm:prSet>
      <dgm:spPr/>
    </dgm:pt>
    <dgm:pt modelId="{08A7667A-095D-4446-A24E-0E6E271EF6F3}" type="pres">
      <dgm:prSet presAssocID="{88B67A4E-D0C5-48DC-AF48-78D2D2F3957A}" presName="rootConnector" presStyleLbl="node2" presStyleIdx="4" presStyleCnt="5"/>
      <dgm:spPr/>
    </dgm:pt>
    <dgm:pt modelId="{C3AC84BE-C659-4869-9805-CAE59304AEB2}" type="pres">
      <dgm:prSet presAssocID="{88B67A4E-D0C5-48DC-AF48-78D2D2F3957A}" presName="hierChild4" presStyleCnt="0"/>
      <dgm:spPr/>
    </dgm:pt>
    <dgm:pt modelId="{89D5BEA7-AE90-4402-B828-8469642D0891}" type="pres">
      <dgm:prSet presAssocID="{88B67A4E-D0C5-48DC-AF48-78D2D2F3957A}" presName="hierChild5" presStyleCnt="0"/>
      <dgm:spPr/>
    </dgm:pt>
    <dgm:pt modelId="{89E7C699-70DF-4F2D-B059-A81BD1D4AA3A}" type="pres">
      <dgm:prSet presAssocID="{23750457-9133-4E7F-A2ED-BAB84081644F}" presName="hierChild3" presStyleCnt="0"/>
      <dgm:spPr/>
    </dgm:pt>
    <dgm:pt modelId="{BD6FB74D-A7F7-4D63-A601-AC7A26803B9D}" type="pres">
      <dgm:prSet presAssocID="{C757F1EF-529E-48DF-BC75-6B86861267EC}" presName="hierRoot1" presStyleCnt="0">
        <dgm:presLayoutVars>
          <dgm:hierBranch val="init"/>
        </dgm:presLayoutVars>
      </dgm:prSet>
      <dgm:spPr/>
    </dgm:pt>
    <dgm:pt modelId="{DF37571C-30EF-4835-8BB6-D59BCC0D8146}" type="pres">
      <dgm:prSet presAssocID="{C757F1EF-529E-48DF-BC75-6B86861267EC}" presName="rootComposite1" presStyleCnt="0"/>
      <dgm:spPr/>
    </dgm:pt>
    <dgm:pt modelId="{AEDF08A0-761D-4E5D-B320-8C7522B8F2B5}" type="pres">
      <dgm:prSet presAssocID="{C757F1EF-529E-48DF-BC75-6B86861267EC}" presName="rootText1" presStyleLbl="node0" presStyleIdx="1" presStyleCnt="2" custScaleX="167621" custScaleY="83776" custLinFactX="-76217" custLinFactNeighborX="-100000" custLinFactNeighborY="-20399">
        <dgm:presLayoutVars>
          <dgm:chPref val="3"/>
        </dgm:presLayoutVars>
      </dgm:prSet>
      <dgm:spPr/>
    </dgm:pt>
    <dgm:pt modelId="{D25FD2FD-5A50-46BD-A8D4-0B9BAADAACBB}" type="pres">
      <dgm:prSet presAssocID="{C757F1EF-529E-48DF-BC75-6B86861267EC}" presName="rootConnector1" presStyleLbl="node1" presStyleIdx="0" presStyleCnt="0"/>
      <dgm:spPr/>
    </dgm:pt>
    <dgm:pt modelId="{AD008687-4E99-47A3-A677-586D3C23239D}" type="pres">
      <dgm:prSet presAssocID="{C757F1EF-529E-48DF-BC75-6B86861267EC}" presName="hierChild2" presStyleCnt="0"/>
      <dgm:spPr/>
    </dgm:pt>
    <dgm:pt modelId="{24340A39-E9F2-41D7-BF42-0CE9B9C6176E}" type="pres">
      <dgm:prSet presAssocID="{C757F1EF-529E-48DF-BC75-6B86861267EC}" presName="hierChild3" presStyleCnt="0"/>
      <dgm:spPr/>
    </dgm:pt>
  </dgm:ptLst>
  <dgm:cxnLst>
    <dgm:cxn modelId="{53260701-E318-414F-BCF1-A9D6C27DF89B}" type="presOf" srcId="{CD71BF90-3E2E-4BFB-8FDB-62858D6C5AF8}" destId="{B5D12C4A-4B26-4269-81DD-2A041301A010}" srcOrd="0" destOrd="0" presId="urn:microsoft.com/office/officeart/2005/8/layout/orgChart1"/>
    <dgm:cxn modelId="{F64E2506-1544-422D-A0CD-0776D194ECC1}" srcId="{F3367822-CC48-4A68-A65A-EE299C11F782}" destId="{2711A7F5-4DB7-4B29-A7DC-84BCEC2A3678}" srcOrd="2" destOrd="0" parTransId="{878BF5E1-EBE1-4EE8-B3D2-E1D573B5C160}" sibTransId="{A64AE9D0-F69D-4B07-B6D5-A3FB8B6916B0}"/>
    <dgm:cxn modelId="{F51FE609-89FA-45ED-87F7-1ABDA95FE364}" type="presOf" srcId="{2711A7F5-4DB7-4B29-A7DC-84BCEC2A3678}" destId="{32CE0677-B8CB-45DE-AB82-18357FBB1222}" srcOrd="1" destOrd="0" presId="urn:microsoft.com/office/officeart/2005/8/layout/orgChart1"/>
    <dgm:cxn modelId="{7B34CB0F-F148-4C5F-9E46-126F9795FF9F}" type="presOf" srcId="{CEDAF825-7C4F-475C-8519-EDC8F11982B3}" destId="{B9F3A69A-8159-4D7B-B12A-9AAC597D23DF}" srcOrd="1" destOrd="0" presId="urn:microsoft.com/office/officeart/2005/8/layout/orgChart1"/>
    <dgm:cxn modelId="{DCA7C711-BEDF-4ED3-A5CD-8DBBAC7E39C4}" type="presOf" srcId="{13FFE401-8BAA-4CCC-81B6-508B38AA0941}" destId="{7017E0F3-36E6-4A3F-9AE7-8ED72394F22C}" srcOrd="0" destOrd="0" presId="urn:microsoft.com/office/officeart/2005/8/layout/orgChart1"/>
    <dgm:cxn modelId="{EA7C8013-60FE-4ACA-B196-674BA49C9D81}" type="presOf" srcId="{478637C6-3BF9-4C45-975E-7D31544D4086}" destId="{C0815361-7E41-455A-A061-C5A3F94F3CD1}" srcOrd="0" destOrd="0" presId="urn:microsoft.com/office/officeart/2005/8/layout/orgChart1"/>
    <dgm:cxn modelId="{BB302715-9537-40CE-86EF-100EBFF81040}" type="presOf" srcId="{CEDAF825-7C4F-475C-8519-EDC8F11982B3}" destId="{26F0C5F5-68E7-4BF2-B6B2-0E92028FD0DE}" srcOrd="0" destOrd="0" presId="urn:microsoft.com/office/officeart/2005/8/layout/orgChart1"/>
    <dgm:cxn modelId="{8CAAEF15-26CD-491B-99FC-5506DE99C6E8}" type="presOf" srcId="{CDBB4F4C-8B79-406D-AFEF-56420FB73C30}" destId="{5F0E2034-966E-4D0B-A70A-8902FED61611}" srcOrd="0" destOrd="0" presId="urn:microsoft.com/office/officeart/2005/8/layout/orgChart1"/>
    <dgm:cxn modelId="{FAA69318-D9D6-4E1E-8C95-0F661B2A8D08}" srcId="{23750457-9133-4E7F-A2ED-BAB84081644F}" destId="{87152A29-B874-466F-8B71-6F993D14A7E6}" srcOrd="1" destOrd="0" parTransId="{703FF84F-AF34-4031-9C4B-35739BDB0DD5}" sibTransId="{5B9A3334-BDC1-41DA-A92E-EC5D54937E58}"/>
    <dgm:cxn modelId="{6EE51A19-0A4D-4653-90E0-29090538DFC9}" type="presOf" srcId="{88B67A4E-D0C5-48DC-AF48-78D2D2F3957A}" destId="{08A7667A-095D-4446-A24E-0E6E271EF6F3}" srcOrd="1" destOrd="0" presId="urn:microsoft.com/office/officeart/2005/8/layout/orgChart1"/>
    <dgm:cxn modelId="{24066719-1EAA-4ED3-B290-0CA02A8497A8}" srcId="{F3367822-CC48-4A68-A65A-EE299C11F782}" destId="{CEDAF825-7C4F-475C-8519-EDC8F11982B3}" srcOrd="0" destOrd="0" parTransId="{478637C6-3BF9-4C45-975E-7D31544D4086}" sibTransId="{0FCAE516-1388-4BC6-84A1-5F81D2282488}"/>
    <dgm:cxn modelId="{9B187B23-AA0E-4DE5-90EB-BD6F5DD8E3E0}" type="presOf" srcId="{2711A7F5-4DB7-4B29-A7DC-84BCEC2A3678}" destId="{E5912D80-192C-4F56-B7C0-E67312D077BD}" srcOrd="0" destOrd="0" presId="urn:microsoft.com/office/officeart/2005/8/layout/orgChart1"/>
    <dgm:cxn modelId="{F3945725-89E4-40DD-AA0A-49A213828F37}" type="presOf" srcId="{703FF84F-AF34-4031-9C4B-35739BDB0DD5}" destId="{A96A5AFC-80B7-4EA5-BA70-383F126B10E7}" srcOrd="0" destOrd="0" presId="urn:microsoft.com/office/officeart/2005/8/layout/orgChart1"/>
    <dgm:cxn modelId="{C1B12426-3904-4639-B755-88A17451935E}" type="presOf" srcId="{F7689183-AEA8-47D5-83CB-DEA7BF8CA2A6}" destId="{07B4C1FD-5DAA-455E-9304-44B14AC0660E}" srcOrd="0" destOrd="0" presId="urn:microsoft.com/office/officeart/2005/8/layout/orgChart1"/>
    <dgm:cxn modelId="{A8292627-338C-437E-ABA4-A287EF173A93}" type="presOf" srcId="{C757F1EF-529E-48DF-BC75-6B86861267EC}" destId="{D25FD2FD-5A50-46BD-A8D4-0B9BAADAACBB}" srcOrd="1" destOrd="0" presId="urn:microsoft.com/office/officeart/2005/8/layout/orgChart1"/>
    <dgm:cxn modelId="{C12DB528-517D-430F-9846-86FB0E39D4DE}" type="presOf" srcId="{87152A29-B874-466F-8B71-6F993D14A7E6}" destId="{99607794-15B2-483B-BBC4-7005EDF3CD72}" srcOrd="0" destOrd="0" presId="urn:microsoft.com/office/officeart/2005/8/layout/orgChart1"/>
    <dgm:cxn modelId="{50FBB92C-6AA0-43D5-B9C5-0284E29D922F}" srcId="{23750457-9133-4E7F-A2ED-BAB84081644F}" destId="{88B67A4E-D0C5-48DC-AF48-78D2D2F3957A}" srcOrd="4" destOrd="0" parTransId="{555AFEC0-46BA-4C96-A591-E1F3CEAEAC20}" sibTransId="{822C37C0-399B-43E9-8F1B-9607E919363C}"/>
    <dgm:cxn modelId="{3D38AE31-0312-4034-BFE8-C6CF42AF9173}" type="presOf" srcId="{BA98B798-385F-46E5-B25B-6F6BF67ACC4D}" destId="{FE630A8E-65B9-493E-97A0-3AD70826C417}" srcOrd="0" destOrd="0" presId="urn:microsoft.com/office/officeart/2005/8/layout/orgChart1"/>
    <dgm:cxn modelId="{454C9C61-B5BD-4D2A-AC72-1C3CBE6BD41B}" type="presOf" srcId="{23E4AA7F-51A3-4EC9-B2F8-C38441630A86}" destId="{DA4A168D-9BDA-4563-8843-7FD7BAB25C36}" srcOrd="0" destOrd="0" presId="urn:microsoft.com/office/officeart/2005/8/layout/orgChart1"/>
    <dgm:cxn modelId="{3A8DEE49-6B68-41DF-9FE8-F842CDDD80CC}" srcId="{42C00286-0665-4EDF-BBF7-5909D8E07223}" destId="{E35F9DEC-8D42-4FF5-9BEE-CBE16665DC00}" srcOrd="1" destOrd="0" parTransId="{BA98B798-385F-46E5-B25B-6F6BF67ACC4D}" sibTransId="{35C53679-E36B-49D1-8C1C-DF180CD12384}"/>
    <dgm:cxn modelId="{554B7E6A-A5F7-494B-A106-E9251BFD4935}" srcId="{2868E108-1745-46AD-9479-340835ACFDFB}" destId="{F7689183-AEA8-47D5-83CB-DEA7BF8CA2A6}" srcOrd="2" destOrd="0" parTransId="{CDBB4F4C-8B79-406D-AFEF-56420FB73C30}" sibTransId="{6D4460C1-9802-4AC4-8655-60BD43EAE476}"/>
    <dgm:cxn modelId="{AA74CA4C-9044-4B99-92CD-196BCFF514C3}" type="presOf" srcId="{E33A305D-3AF4-440A-BBFD-52F207A353AB}" destId="{23F9AB8B-1F92-4FB1-BAF5-48B946C86794}" srcOrd="0" destOrd="0" presId="urn:microsoft.com/office/officeart/2005/8/layout/orgChart1"/>
    <dgm:cxn modelId="{201DD46D-6149-4F73-8761-3337E1476353}" type="presOf" srcId="{878BF5E1-EBE1-4EE8-B3D2-E1D573B5C160}" destId="{401CD109-BF01-481B-BEB7-9250F26510F9}" srcOrd="0" destOrd="0" presId="urn:microsoft.com/office/officeart/2005/8/layout/orgChart1"/>
    <dgm:cxn modelId="{0006706F-80BD-4DF6-BBCC-33EEF216EA43}" type="presOf" srcId="{42C00286-0665-4EDF-BBF7-5909D8E07223}" destId="{AE032869-6FAB-4156-9C3F-DAF33F1DBCD2}" srcOrd="0" destOrd="0" presId="urn:microsoft.com/office/officeart/2005/8/layout/orgChart1"/>
    <dgm:cxn modelId="{755C5C72-872A-4A22-8AEC-99AB2F604CEA}" srcId="{2868E108-1745-46AD-9479-340835ACFDFB}" destId="{7EF7812A-5D8C-47DE-8B79-014F7E54638B}" srcOrd="1" destOrd="0" parTransId="{E33A305D-3AF4-440A-BBFD-52F207A353AB}" sibTransId="{A9E26348-9CEB-446D-ABB0-F17E8A0BA8B1}"/>
    <dgm:cxn modelId="{11360374-3239-42D5-B7FF-0591ECAABD09}" srcId="{F3367822-CC48-4A68-A65A-EE299C11F782}" destId="{23E4AA7F-51A3-4EC9-B2F8-C38441630A86}" srcOrd="3" destOrd="0" parTransId="{18B3A870-0CD6-43F7-90F4-14960E2AB95D}" sibTransId="{00899831-D81C-4616-92B3-135425F4D2D8}"/>
    <dgm:cxn modelId="{DDDB9876-6F8D-419E-A4E8-32CD7DED4C75}" srcId="{2868E108-1745-46AD-9479-340835ACFDFB}" destId="{2791EE01-CCE8-4BB4-83E1-D9C354F7161D}" srcOrd="0" destOrd="0" parTransId="{E71E9951-BB3A-44FF-AD9B-7FF62BEBFED8}" sibTransId="{D2EEF33F-9B93-46F8-A4CA-C7859B4DD866}"/>
    <dgm:cxn modelId="{AFD55A57-0131-4914-8FB3-A7D365362A5C}" type="presOf" srcId="{88B67A4E-D0C5-48DC-AF48-78D2D2F3957A}" destId="{E8A91BD3-44FD-4A3E-8DAE-093CB2A2CE00}" srcOrd="0" destOrd="0" presId="urn:microsoft.com/office/officeart/2005/8/layout/orgChart1"/>
    <dgm:cxn modelId="{BE77E279-7830-4777-969E-34749433F84E}" srcId="{F3367822-CC48-4A68-A65A-EE299C11F782}" destId="{23D30B02-2999-4E08-A9A7-C89265BA68C2}" srcOrd="1" destOrd="0" parTransId="{CD71BF90-3E2E-4BFB-8FDB-62858D6C5AF8}" sibTransId="{C99C104F-FAED-4897-AE87-B28D6F31B1AE}"/>
    <dgm:cxn modelId="{2931477B-81DC-499B-8CDA-0BF6351C7320}" srcId="{87152A29-B874-466F-8B71-6F993D14A7E6}" destId="{42C00286-0665-4EDF-BBF7-5909D8E07223}" srcOrd="1" destOrd="0" parTransId="{13FFE401-8BAA-4CCC-81B6-508B38AA0941}" sibTransId="{584DAF9F-D647-40AB-9274-8A7F95152DD2}"/>
    <dgm:cxn modelId="{B6D7717E-0760-4014-94CC-6A3F74F5451C}" type="presOf" srcId="{87152A29-B874-466F-8B71-6F993D14A7E6}" destId="{72100BBA-5B00-4A32-933E-DFD273040EED}" srcOrd="1" destOrd="0" presId="urn:microsoft.com/office/officeart/2005/8/layout/orgChart1"/>
    <dgm:cxn modelId="{8928877F-0DFC-4727-BFFB-379188FF7384}" srcId="{2868E108-1745-46AD-9479-340835ACFDFB}" destId="{CEB6D190-51E5-4600-8E13-94203D55A497}" srcOrd="3" destOrd="0" parTransId="{78925C0C-961F-4C03-B724-26E503A5A04C}" sibTransId="{5914F957-EA85-4874-8685-8519BC94B037}"/>
    <dgm:cxn modelId="{9CA4F87F-207C-4D6A-97CF-354CDB9AF00F}" type="presOf" srcId="{4C1C3AE0-7D7A-41E5-ADDE-59A33735E915}" destId="{FD31F6F6-6BA4-490D-9334-389504F0F672}" srcOrd="1" destOrd="0" presId="urn:microsoft.com/office/officeart/2005/8/layout/orgChart1"/>
    <dgm:cxn modelId="{A1400084-6F40-4EFA-82D0-400D38E422A9}" type="presOf" srcId="{E35F9DEC-8D42-4FF5-9BEE-CBE16665DC00}" destId="{1EB4ADF5-D28D-4543-B6DD-9CBA36B9C1DC}" srcOrd="0" destOrd="0" presId="urn:microsoft.com/office/officeart/2005/8/layout/orgChart1"/>
    <dgm:cxn modelId="{C231F38C-44ED-4663-9D86-678914956D1E}" type="presOf" srcId="{4C1C3AE0-7D7A-41E5-ADDE-59A33735E915}" destId="{FB4F55AF-60F8-473C-9BC1-3BEBA1B33E21}" srcOrd="0" destOrd="0" presId="urn:microsoft.com/office/officeart/2005/8/layout/orgChart1"/>
    <dgm:cxn modelId="{2C057990-6390-466C-B429-519B3D15A9C7}" type="presOf" srcId="{7EF7812A-5D8C-47DE-8B79-014F7E54638B}" destId="{3B05F9C5-4877-4544-80D7-BC762E163996}" srcOrd="1" destOrd="0" presId="urn:microsoft.com/office/officeart/2005/8/layout/orgChart1"/>
    <dgm:cxn modelId="{F2101F91-0221-4DE2-9B03-568A10085147}" type="presOf" srcId="{7EF7812A-5D8C-47DE-8B79-014F7E54638B}" destId="{4BDD1530-422E-4903-8731-B908A1F098A7}" srcOrd="0" destOrd="0" presId="urn:microsoft.com/office/officeart/2005/8/layout/orgChart1"/>
    <dgm:cxn modelId="{98E40992-1B02-49D6-A3B6-7746ED41276D}" type="presOf" srcId="{23D30B02-2999-4E08-A9A7-C89265BA68C2}" destId="{6BC29BBE-D607-44C5-92FF-C61135A7D1E3}" srcOrd="1" destOrd="0" presId="urn:microsoft.com/office/officeart/2005/8/layout/orgChart1"/>
    <dgm:cxn modelId="{BC9F6393-D99F-4894-BC7E-565F26F5225D}" type="presOf" srcId="{2791EE01-CCE8-4BB4-83E1-D9C354F7161D}" destId="{39BFC6F5-C511-4842-AEC1-A7BA56F83E47}" srcOrd="1" destOrd="0" presId="urn:microsoft.com/office/officeart/2005/8/layout/orgChart1"/>
    <dgm:cxn modelId="{A70C7793-AA38-49E9-94E2-5FD028F758C9}" srcId="{A2CA97F9-41C4-4EA2-91D5-DE32AE59CCE7}" destId="{C757F1EF-529E-48DF-BC75-6B86861267EC}" srcOrd="1" destOrd="0" parTransId="{759183FB-EB09-43F7-B4B1-2ADCD085C113}" sibTransId="{FB88F39A-060A-4693-8548-114E23889405}"/>
    <dgm:cxn modelId="{03D7BE93-3947-4D7C-A6C3-1552347F0E9F}" srcId="{23750457-9133-4E7F-A2ED-BAB84081644F}" destId="{BDB40872-7742-45B3-84E7-453B5A258ACD}" srcOrd="3" destOrd="0" parTransId="{6E52432B-CF93-4597-8CEF-2C4942A54394}" sibTransId="{95811580-84F7-4315-A3E5-9FF0187A1CE8}"/>
    <dgm:cxn modelId="{C30F1694-4DC4-44C9-9F1A-0DC8C0084D6C}" type="presOf" srcId="{23D30B02-2999-4E08-A9A7-C89265BA68C2}" destId="{4B526D8D-BEE0-403D-B05D-C2B1CE0EE04B}" srcOrd="0" destOrd="0" presId="urn:microsoft.com/office/officeart/2005/8/layout/orgChart1"/>
    <dgm:cxn modelId="{6D463B97-D3B5-4589-99DB-ADCF46C2A68E}" type="presOf" srcId="{2868E108-1745-46AD-9479-340835ACFDFB}" destId="{DD9906A4-3CF2-4CBF-8090-52B08812F53B}" srcOrd="0" destOrd="0" presId="urn:microsoft.com/office/officeart/2005/8/layout/orgChart1"/>
    <dgm:cxn modelId="{CC422B9D-7025-4823-BD12-2C5F09ACEA1A}" type="presOf" srcId="{E71E9951-BB3A-44FF-AD9B-7FF62BEBFED8}" destId="{03D8DB17-B535-426A-AA30-0AC5ABAA5B7D}" srcOrd="0" destOrd="0" presId="urn:microsoft.com/office/officeart/2005/8/layout/orgChart1"/>
    <dgm:cxn modelId="{4D55789F-2233-4083-9CBE-832CA1C81462}" srcId="{23750457-9133-4E7F-A2ED-BAB84081644F}" destId="{3637F9A5-2376-4A3D-99A9-6C389A105A27}" srcOrd="2" destOrd="0" parTransId="{B6C7C061-8F2C-44DA-B294-7615BF09471D}" sibTransId="{5CFC2DBB-04D8-466F-B8D1-CA73144BC0F9}"/>
    <dgm:cxn modelId="{FCC8E39F-6E5C-4754-BFAD-66C5DFF40BEE}" type="presOf" srcId="{2791EE01-CCE8-4BB4-83E1-D9C354F7161D}" destId="{81490DFA-30E2-46E3-A5DC-DD5AAAF511AD}" srcOrd="0" destOrd="0" presId="urn:microsoft.com/office/officeart/2005/8/layout/orgChart1"/>
    <dgm:cxn modelId="{C34505A0-2C8D-4BBD-A67F-EE1804CA5A26}" type="presOf" srcId="{F3367822-CC48-4A68-A65A-EE299C11F782}" destId="{22CBC364-1463-4455-9EE0-B6B8DE5C9640}" srcOrd="1" destOrd="0" presId="urn:microsoft.com/office/officeart/2005/8/layout/orgChart1"/>
    <dgm:cxn modelId="{2B4F50A0-48D9-4472-9F23-F5460BF6254A}" type="presOf" srcId="{BDB40872-7742-45B3-84E7-453B5A258ACD}" destId="{7515F70A-4099-41DD-9B52-94749662C6A8}" srcOrd="0" destOrd="0" presId="urn:microsoft.com/office/officeart/2005/8/layout/orgChart1"/>
    <dgm:cxn modelId="{A891F0A1-74F6-4395-BDEB-0B5F58E4CB15}" type="presOf" srcId="{42C00286-0665-4EDF-BBF7-5909D8E07223}" destId="{9935CBD9-EBAC-4280-88C6-2F9143286EE3}" srcOrd="1" destOrd="0" presId="urn:microsoft.com/office/officeart/2005/8/layout/orgChart1"/>
    <dgm:cxn modelId="{2FB673A4-BE6C-4C67-9D2C-585B84F1D37F}" type="presOf" srcId="{B6C7C061-8F2C-44DA-B294-7615BF09471D}" destId="{D50C231B-00BF-4D5A-9110-5AE32FCB1B68}" srcOrd="0" destOrd="0" presId="urn:microsoft.com/office/officeart/2005/8/layout/orgChart1"/>
    <dgm:cxn modelId="{01FC65AF-A5A6-44FE-BC03-D9B389A90F91}" srcId="{42C00286-0665-4EDF-BBF7-5909D8E07223}" destId="{4C1C3AE0-7D7A-41E5-ADDE-59A33735E915}" srcOrd="0" destOrd="0" parTransId="{239DD60A-940F-4B2F-9B40-23D0AC539F10}" sibTransId="{E7EDF7E0-84A1-4DE6-8942-6A99A2084CC3}"/>
    <dgm:cxn modelId="{96306AB3-D0C7-456E-B79C-E05E60628179}" type="presOf" srcId="{3637F9A5-2376-4A3D-99A9-6C389A105A27}" destId="{87DD12E0-AA07-418C-8562-4E8E492F223C}" srcOrd="1" destOrd="0" presId="urn:microsoft.com/office/officeart/2005/8/layout/orgChart1"/>
    <dgm:cxn modelId="{698D9DB4-58BB-4877-A295-AE09E85CC286}" srcId="{87152A29-B874-466F-8B71-6F993D14A7E6}" destId="{2868E108-1745-46AD-9479-340835ACFDFB}" srcOrd="0" destOrd="0" parTransId="{622AB7EB-DFEF-4C94-AC29-814D6BD1873C}" sibTransId="{CF649C2C-BC31-4FE3-9C1E-15219BF6FCAF}"/>
    <dgm:cxn modelId="{2BFCE6B9-B0BA-40B8-96E2-7489AEBE0A18}" type="presOf" srcId="{A7668D03-11CC-486C-B6F9-A8A07B739EAE}" destId="{0FCF972E-CA15-46D0-A226-65F640C9FBAE}" srcOrd="0" destOrd="0" presId="urn:microsoft.com/office/officeart/2005/8/layout/orgChart1"/>
    <dgm:cxn modelId="{9D1DAABB-2E12-4FD3-A034-19BF7A4FC585}" type="presOf" srcId="{23750457-9133-4E7F-A2ED-BAB84081644F}" destId="{ABE56F80-F39B-4434-BDB5-1EFC17A331B0}" srcOrd="0" destOrd="0" presId="urn:microsoft.com/office/officeart/2005/8/layout/orgChart1"/>
    <dgm:cxn modelId="{4C02E3C1-AD38-41D4-9527-21918DC36C41}" type="presOf" srcId="{23750457-9133-4E7F-A2ED-BAB84081644F}" destId="{3A955E29-822B-44EC-B4C8-76180E23D5F1}" srcOrd="1" destOrd="0" presId="urn:microsoft.com/office/officeart/2005/8/layout/orgChart1"/>
    <dgm:cxn modelId="{465353C2-692B-4109-9194-8BD648870F19}" type="presOf" srcId="{BDB40872-7742-45B3-84E7-453B5A258ACD}" destId="{48833B54-3F2A-4A03-B5D9-EEA7E94E1A2D}" srcOrd="1" destOrd="0" presId="urn:microsoft.com/office/officeart/2005/8/layout/orgChart1"/>
    <dgm:cxn modelId="{BD907BC3-6BE8-4972-A8A2-A34CB753A203}" type="presOf" srcId="{CEB6D190-51E5-4600-8E13-94203D55A497}" destId="{9A36ADB8-575D-410B-9C23-333A36CCC387}" srcOrd="1" destOrd="0" presId="urn:microsoft.com/office/officeart/2005/8/layout/orgChart1"/>
    <dgm:cxn modelId="{314531C7-47B6-45C7-9701-D74FD9CE777D}" srcId="{A2CA97F9-41C4-4EA2-91D5-DE32AE59CCE7}" destId="{23750457-9133-4E7F-A2ED-BAB84081644F}" srcOrd="0" destOrd="0" parTransId="{8B27546E-6300-4640-AB6B-40C7E09843ED}" sibTransId="{CC43EF34-1E18-4B46-B064-1EF1D98BB7F5}"/>
    <dgm:cxn modelId="{194501CA-0A3C-4E62-8A64-E17A4AE76A1B}" type="presOf" srcId="{239DD60A-940F-4B2F-9B40-23D0AC539F10}" destId="{E3EDAAD9-5743-4B42-BC25-583A6D8EB0D2}" srcOrd="0" destOrd="0" presId="urn:microsoft.com/office/officeart/2005/8/layout/orgChart1"/>
    <dgm:cxn modelId="{F36E42CF-041E-4C8A-A811-B1086004E5A2}" type="presOf" srcId="{6E52432B-CF93-4597-8CEF-2C4942A54394}" destId="{18BC28DF-EB05-4CCD-BA2A-DCBC7F818406}" srcOrd="0" destOrd="0" presId="urn:microsoft.com/office/officeart/2005/8/layout/orgChart1"/>
    <dgm:cxn modelId="{9E6081CF-F955-417E-B9A4-F15707440A62}" type="presOf" srcId="{CEB6D190-51E5-4600-8E13-94203D55A497}" destId="{89094A0D-F9BE-4FF4-ABB6-F7D8F6419841}" srcOrd="0" destOrd="0" presId="urn:microsoft.com/office/officeart/2005/8/layout/orgChart1"/>
    <dgm:cxn modelId="{99EEC4D1-2E9B-4085-BB0E-9275EC66A1F4}" type="presOf" srcId="{C757F1EF-529E-48DF-BC75-6B86861267EC}" destId="{AEDF08A0-761D-4E5D-B320-8C7522B8F2B5}" srcOrd="0" destOrd="0" presId="urn:microsoft.com/office/officeart/2005/8/layout/orgChart1"/>
    <dgm:cxn modelId="{669ACDD2-8352-4A47-AC52-692FD44890A9}" type="presOf" srcId="{F7689183-AEA8-47D5-83CB-DEA7BF8CA2A6}" destId="{454C410B-17D4-4516-8077-2A26FB10204D}" srcOrd="1" destOrd="0" presId="urn:microsoft.com/office/officeart/2005/8/layout/orgChart1"/>
    <dgm:cxn modelId="{610D45D6-4CAC-4E58-91AD-BBC814C6370D}" type="presOf" srcId="{555AFEC0-46BA-4C96-A591-E1F3CEAEAC20}" destId="{B26A88F3-CC16-4E4C-9792-195759FD67A9}" srcOrd="0" destOrd="0" presId="urn:microsoft.com/office/officeart/2005/8/layout/orgChart1"/>
    <dgm:cxn modelId="{E054DAD7-C133-437C-B375-2A4E1AF6E5CB}" type="presOf" srcId="{2868E108-1745-46AD-9479-340835ACFDFB}" destId="{E0FEA3B1-81A8-4F84-9996-686B2A1E44C6}" srcOrd="1" destOrd="0" presId="urn:microsoft.com/office/officeart/2005/8/layout/orgChart1"/>
    <dgm:cxn modelId="{953A83E0-4274-4521-A2B7-CA7C2C6FD832}" type="presOf" srcId="{18B3A870-0CD6-43F7-90F4-14960E2AB95D}" destId="{2F86250E-8FC2-4AB7-A035-A809CF7C77D0}" srcOrd="0" destOrd="0" presId="urn:microsoft.com/office/officeart/2005/8/layout/orgChart1"/>
    <dgm:cxn modelId="{D3E800E2-351E-4F75-96F1-1AFAC062911E}" srcId="{23750457-9133-4E7F-A2ED-BAB84081644F}" destId="{F3367822-CC48-4A68-A65A-EE299C11F782}" srcOrd="0" destOrd="0" parTransId="{A7668D03-11CC-486C-B6F9-A8A07B739EAE}" sibTransId="{8A01DBA2-A559-45FE-AD68-3C340649AE79}"/>
    <dgm:cxn modelId="{81FCD3EB-B28E-4176-8BF4-AEF9FB03504C}" type="presOf" srcId="{E35F9DEC-8D42-4FF5-9BEE-CBE16665DC00}" destId="{88C7FF5D-DD3B-4567-BAC8-D556B7F7FE47}" srcOrd="1" destOrd="0" presId="urn:microsoft.com/office/officeart/2005/8/layout/orgChart1"/>
    <dgm:cxn modelId="{2E9972EC-DEB4-4259-9E0F-EEDD5C0B5BD3}" type="presOf" srcId="{F3367822-CC48-4A68-A65A-EE299C11F782}" destId="{3CD8D1F1-5721-4CBD-AE59-4AC0DEF96D74}" srcOrd="0" destOrd="0" presId="urn:microsoft.com/office/officeart/2005/8/layout/orgChart1"/>
    <dgm:cxn modelId="{B9000CED-416E-4C85-8631-6D3A39C95EFA}" type="presOf" srcId="{A2CA97F9-41C4-4EA2-91D5-DE32AE59CCE7}" destId="{00768A1F-113D-405F-B900-59A8DBF3F5A2}" srcOrd="0" destOrd="0" presId="urn:microsoft.com/office/officeart/2005/8/layout/orgChart1"/>
    <dgm:cxn modelId="{A47F69F4-1500-4D87-9FC5-4B1814446251}" type="presOf" srcId="{3637F9A5-2376-4A3D-99A9-6C389A105A27}" destId="{68D402AE-F11B-4CC5-A601-6840117255C8}" srcOrd="0" destOrd="0" presId="urn:microsoft.com/office/officeart/2005/8/layout/orgChart1"/>
    <dgm:cxn modelId="{31FC9DF5-47BE-4F7F-A96D-74638A9FF773}" type="presOf" srcId="{622AB7EB-DFEF-4C94-AC29-814D6BD1873C}" destId="{F4C8AFE7-236C-4392-94B8-B6AB7CD2EE46}" srcOrd="0" destOrd="0" presId="urn:microsoft.com/office/officeart/2005/8/layout/orgChart1"/>
    <dgm:cxn modelId="{35BC99F7-6C00-427A-88EB-3913C71CB171}" type="presOf" srcId="{23E4AA7F-51A3-4EC9-B2F8-C38441630A86}" destId="{F33E5CA5-7593-488B-8DA3-40406BFD7966}" srcOrd="1" destOrd="0" presId="urn:microsoft.com/office/officeart/2005/8/layout/orgChart1"/>
    <dgm:cxn modelId="{5B0BA2FE-9A9C-4699-B509-511E1167D28D}" type="presOf" srcId="{78925C0C-961F-4C03-B724-26E503A5A04C}" destId="{D749321A-BEE9-4F33-B932-02C6D6D85E86}" srcOrd="0" destOrd="0" presId="urn:microsoft.com/office/officeart/2005/8/layout/orgChart1"/>
    <dgm:cxn modelId="{5717E9AC-ECCF-4CEA-8616-62638DB66660}" type="presParOf" srcId="{00768A1F-113D-405F-B900-59A8DBF3F5A2}" destId="{5AD21752-D2EE-4CDD-9390-27B27DAECCD7}" srcOrd="0" destOrd="0" presId="urn:microsoft.com/office/officeart/2005/8/layout/orgChart1"/>
    <dgm:cxn modelId="{7E90053D-A15D-4833-A668-D00D16D5A281}" type="presParOf" srcId="{5AD21752-D2EE-4CDD-9390-27B27DAECCD7}" destId="{62BC24DA-4D6B-4C87-B07A-280AC8217671}" srcOrd="0" destOrd="0" presId="urn:microsoft.com/office/officeart/2005/8/layout/orgChart1"/>
    <dgm:cxn modelId="{EF6F9C03-CD32-4B13-A212-C46458F7F006}" type="presParOf" srcId="{62BC24DA-4D6B-4C87-B07A-280AC8217671}" destId="{ABE56F80-F39B-4434-BDB5-1EFC17A331B0}" srcOrd="0" destOrd="0" presId="urn:microsoft.com/office/officeart/2005/8/layout/orgChart1"/>
    <dgm:cxn modelId="{72998433-B6C0-47D5-BC11-097C667173AB}" type="presParOf" srcId="{62BC24DA-4D6B-4C87-B07A-280AC8217671}" destId="{3A955E29-822B-44EC-B4C8-76180E23D5F1}" srcOrd="1" destOrd="0" presId="urn:microsoft.com/office/officeart/2005/8/layout/orgChart1"/>
    <dgm:cxn modelId="{6BE48422-F8F4-447D-AE4B-6B0B93F0E691}" type="presParOf" srcId="{5AD21752-D2EE-4CDD-9390-27B27DAECCD7}" destId="{7D86D4FA-2806-465B-8D55-197A7EFA5927}" srcOrd="1" destOrd="0" presId="urn:microsoft.com/office/officeart/2005/8/layout/orgChart1"/>
    <dgm:cxn modelId="{DED923D7-907E-4497-A848-E6C23C03C08C}" type="presParOf" srcId="{7D86D4FA-2806-465B-8D55-197A7EFA5927}" destId="{0FCF972E-CA15-46D0-A226-65F640C9FBAE}" srcOrd="0" destOrd="0" presId="urn:microsoft.com/office/officeart/2005/8/layout/orgChart1"/>
    <dgm:cxn modelId="{FB2C35F1-DB94-4109-A027-E539A3211647}" type="presParOf" srcId="{7D86D4FA-2806-465B-8D55-197A7EFA5927}" destId="{3C659E22-1A6F-45C1-A40B-83B2ED0A4434}" srcOrd="1" destOrd="0" presId="urn:microsoft.com/office/officeart/2005/8/layout/orgChart1"/>
    <dgm:cxn modelId="{13FFD177-3CF9-4A5F-B46E-D2EE235805E5}" type="presParOf" srcId="{3C659E22-1A6F-45C1-A40B-83B2ED0A4434}" destId="{F284BEE5-73E7-42E8-A700-AA09E7AAEA13}" srcOrd="0" destOrd="0" presId="urn:microsoft.com/office/officeart/2005/8/layout/orgChart1"/>
    <dgm:cxn modelId="{FA48CC47-D1CD-4981-8ECF-27486B1A04A7}" type="presParOf" srcId="{F284BEE5-73E7-42E8-A700-AA09E7AAEA13}" destId="{3CD8D1F1-5721-4CBD-AE59-4AC0DEF96D74}" srcOrd="0" destOrd="0" presId="urn:microsoft.com/office/officeart/2005/8/layout/orgChart1"/>
    <dgm:cxn modelId="{AE83655F-272E-42D9-BFEB-E5A2B78B51DC}" type="presParOf" srcId="{F284BEE5-73E7-42E8-A700-AA09E7AAEA13}" destId="{22CBC364-1463-4455-9EE0-B6B8DE5C9640}" srcOrd="1" destOrd="0" presId="urn:microsoft.com/office/officeart/2005/8/layout/orgChart1"/>
    <dgm:cxn modelId="{FF0D990C-AAF7-4300-A0A8-DC98A88B0C18}" type="presParOf" srcId="{3C659E22-1A6F-45C1-A40B-83B2ED0A4434}" destId="{93FD93A3-DACC-4E70-A70B-0C62BDBCAD89}" srcOrd="1" destOrd="0" presId="urn:microsoft.com/office/officeart/2005/8/layout/orgChart1"/>
    <dgm:cxn modelId="{8D9703C3-4049-4FAB-8374-C0536CB54A52}" type="presParOf" srcId="{93FD93A3-DACC-4E70-A70B-0C62BDBCAD89}" destId="{C0815361-7E41-455A-A061-C5A3F94F3CD1}" srcOrd="0" destOrd="0" presId="urn:microsoft.com/office/officeart/2005/8/layout/orgChart1"/>
    <dgm:cxn modelId="{7A96B13C-6B9D-4A33-8033-EC74C11A0181}" type="presParOf" srcId="{93FD93A3-DACC-4E70-A70B-0C62BDBCAD89}" destId="{01F6B840-759B-410B-B2C7-CA2E892871DE}" srcOrd="1" destOrd="0" presId="urn:microsoft.com/office/officeart/2005/8/layout/orgChart1"/>
    <dgm:cxn modelId="{CFA38552-7CD2-4C02-B32B-8D71B56D3619}" type="presParOf" srcId="{01F6B840-759B-410B-B2C7-CA2E892871DE}" destId="{4FCC68A9-B845-4EAE-B7E2-DC3F6892E75E}" srcOrd="0" destOrd="0" presId="urn:microsoft.com/office/officeart/2005/8/layout/orgChart1"/>
    <dgm:cxn modelId="{3603B632-9599-4B2B-8714-9FDC888347B5}" type="presParOf" srcId="{4FCC68A9-B845-4EAE-B7E2-DC3F6892E75E}" destId="{26F0C5F5-68E7-4BF2-B6B2-0E92028FD0DE}" srcOrd="0" destOrd="0" presId="urn:microsoft.com/office/officeart/2005/8/layout/orgChart1"/>
    <dgm:cxn modelId="{76AAA61F-D50B-41A8-9DC3-DB4FA355A4A7}" type="presParOf" srcId="{4FCC68A9-B845-4EAE-B7E2-DC3F6892E75E}" destId="{B9F3A69A-8159-4D7B-B12A-9AAC597D23DF}" srcOrd="1" destOrd="0" presId="urn:microsoft.com/office/officeart/2005/8/layout/orgChart1"/>
    <dgm:cxn modelId="{8EDF2E59-3727-49BC-BAA8-6967B007C286}" type="presParOf" srcId="{01F6B840-759B-410B-B2C7-CA2E892871DE}" destId="{996ACB2C-AF5B-45E2-8581-D48B99AFADD6}" srcOrd="1" destOrd="0" presId="urn:microsoft.com/office/officeart/2005/8/layout/orgChart1"/>
    <dgm:cxn modelId="{31379BFE-CC78-4113-BCC8-83AF62BA22AA}" type="presParOf" srcId="{01F6B840-759B-410B-B2C7-CA2E892871DE}" destId="{FD5F6EDF-F212-4C63-8580-A84EFDF9984E}" srcOrd="2" destOrd="0" presId="urn:microsoft.com/office/officeart/2005/8/layout/orgChart1"/>
    <dgm:cxn modelId="{2A8C78E3-D137-4DF4-9A15-F7076862B2D4}" type="presParOf" srcId="{93FD93A3-DACC-4E70-A70B-0C62BDBCAD89}" destId="{B5D12C4A-4B26-4269-81DD-2A041301A010}" srcOrd="2" destOrd="0" presId="urn:microsoft.com/office/officeart/2005/8/layout/orgChart1"/>
    <dgm:cxn modelId="{1541E992-594E-4B14-BFC5-58BC8009AAFA}" type="presParOf" srcId="{93FD93A3-DACC-4E70-A70B-0C62BDBCAD89}" destId="{5800324E-B7CF-4ACB-97B4-12956815853A}" srcOrd="3" destOrd="0" presId="urn:microsoft.com/office/officeart/2005/8/layout/orgChart1"/>
    <dgm:cxn modelId="{B5742B29-78A3-4F81-A4C5-AEF03A3315A2}" type="presParOf" srcId="{5800324E-B7CF-4ACB-97B4-12956815853A}" destId="{C6B43532-8E72-4FA9-8028-9E7EBD0F5573}" srcOrd="0" destOrd="0" presId="urn:microsoft.com/office/officeart/2005/8/layout/orgChart1"/>
    <dgm:cxn modelId="{CF69AED4-83AC-4D7B-8EDD-4CC9F4E0FB00}" type="presParOf" srcId="{C6B43532-8E72-4FA9-8028-9E7EBD0F5573}" destId="{4B526D8D-BEE0-403D-B05D-C2B1CE0EE04B}" srcOrd="0" destOrd="0" presId="urn:microsoft.com/office/officeart/2005/8/layout/orgChart1"/>
    <dgm:cxn modelId="{31384F49-9FAE-4361-9258-8F50C62892FC}" type="presParOf" srcId="{C6B43532-8E72-4FA9-8028-9E7EBD0F5573}" destId="{6BC29BBE-D607-44C5-92FF-C61135A7D1E3}" srcOrd="1" destOrd="0" presId="urn:microsoft.com/office/officeart/2005/8/layout/orgChart1"/>
    <dgm:cxn modelId="{492E15F4-9021-41A9-87B9-4FE5D043CC93}" type="presParOf" srcId="{5800324E-B7CF-4ACB-97B4-12956815853A}" destId="{D433BA74-0547-4968-8CF1-A26B161A5A7B}" srcOrd="1" destOrd="0" presId="urn:microsoft.com/office/officeart/2005/8/layout/orgChart1"/>
    <dgm:cxn modelId="{8B46E2C9-7E5D-4735-9C90-DD832D9F963B}" type="presParOf" srcId="{5800324E-B7CF-4ACB-97B4-12956815853A}" destId="{B5088A33-FB47-44AC-9403-C570DF2A151C}" srcOrd="2" destOrd="0" presId="urn:microsoft.com/office/officeart/2005/8/layout/orgChart1"/>
    <dgm:cxn modelId="{010B3251-81C9-475E-B29C-2CB31E9B03CE}" type="presParOf" srcId="{93FD93A3-DACC-4E70-A70B-0C62BDBCAD89}" destId="{401CD109-BF01-481B-BEB7-9250F26510F9}" srcOrd="4" destOrd="0" presId="urn:microsoft.com/office/officeart/2005/8/layout/orgChart1"/>
    <dgm:cxn modelId="{1DD5E4F8-C8A9-4375-9F50-AF5AB5648D37}" type="presParOf" srcId="{93FD93A3-DACC-4E70-A70B-0C62BDBCAD89}" destId="{AE461155-D962-4A4E-8FB9-DD196961CCF8}" srcOrd="5" destOrd="0" presId="urn:microsoft.com/office/officeart/2005/8/layout/orgChart1"/>
    <dgm:cxn modelId="{96CB9B29-16C4-4F65-8E32-F8E946350EA9}" type="presParOf" srcId="{AE461155-D962-4A4E-8FB9-DD196961CCF8}" destId="{422E5AB2-7282-49B8-A70E-968C9D0283E2}" srcOrd="0" destOrd="0" presId="urn:microsoft.com/office/officeart/2005/8/layout/orgChart1"/>
    <dgm:cxn modelId="{EB97E0D7-1097-4981-A90D-2A273A399E2B}" type="presParOf" srcId="{422E5AB2-7282-49B8-A70E-968C9D0283E2}" destId="{E5912D80-192C-4F56-B7C0-E67312D077BD}" srcOrd="0" destOrd="0" presId="urn:microsoft.com/office/officeart/2005/8/layout/orgChart1"/>
    <dgm:cxn modelId="{96FCB2B1-956B-4DBA-9E21-1BD700B43881}" type="presParOf" srcId="{422E5AB2-7282-49B8-A70E-968C9D0283E2}" destId="{32CE0677-B8CB-45DE-AB82-18357FBB1222}" srcOrd="1" destOrd="0" presId="urn:microsoft.com/office/officeart/2005/8/layout/orgChart1"/>
    <dgm:cxn modelId="{D48587C8-E5AC-40F2-A419-321FEB128F6C}" type="presParOf" srcId="{AE461155-D962-4A4E-8FB9-DD196961CCF8}" destId="{612ECB9D-3AE7-465D-8915-CE0D6EAEB3FE}" srcOrd="1" destOrd="0" presId="urn:microsoft.com/office/officeart/2005/8/layout/orgChart1"/>
    <dgm:cxn modelId="{9850E598-F246-4C07-8D7A-3F8977757E24}" type="presParOf" srcId="{AE461155-D962-4A4E-8FB9-DD196961CCF8}" destId="{9E1AE585-03A9-425B-9AB3-CC190F392270}" srcOrd="2" destOrd="0" presId="urn:microsoft.com/office/officeart/2005/8/layout/orgChart1"/>
    <dgm:cxn modelId="{0CBCE87F-D744-4F19-B2BB-49F4D981702D}" type="presParOf" srcId="{93FD93A3-DACC-4E70-A70B-0C62BDBCAD89}" destId="{2F86250E-8FC2-4AB7-A035-A809CF7C77D0}" srcOrd="6" destOrd="0" presId="urn:microsoft.com/office/officeart/2005/8/layout/orgChart1"/>
    <dgm:cxn modelId="{E6E6F4DD-E41C-485F-B326-EAB8417EC221}" type="presParOf" srcId="{93FD93A3-DACC-4E70-A70B-0C62BDBCAD89}" destId="{30E8878D-5148-46E8-8A53-ED514E00D355}" srcOrd="7" destOrd="0" presId="urn:microsoft.com/office/officeart/2005/8/layout/orgChart1"/>
    <dgm:cxn modelId="{45C8609C-5071-4011-9A88-E17ED95966D4}" type="presParOf" srcId="{30E8878D-5148-46E8-8A53-ED514E00D355}" destId="{F1958049-7B80-4602-9FD4-51CCCC0D25CE}" srcOrd="0" destOrd="0" presId="urn:microsoft.com/office/officeart/2005/8/layout/orgChart1"/>
    <dgm:cxn modelId="{ACCD5346-917E-458B-8E13-78AAC029B6DF}" type="presParOf" srcId="{F1958049-7B80-4602-9FD4-51CCCC0D25CE}" destId="{DA4A168D-9BDA-4563-8843-7FD7BAB25C36}" srcOrd="0" destOrd="0" presId="urn:microsoft.com/office/officeart/2005/8/layout/orgChart1"/>
    <dgm:cxn modelId="{2B070B45-DAE7-4166-A0FD-0F0B7A2DD053}" type="presParOf" srcId="{F1958049-7B80-4602-9FD4-51CCCC0D25CE}" destId="{F33E5CA5-7593-488B-8DA3-40406BFD7966}" srcOrd="1" destOrd="0" presId="urn:microsoft.com/office/officeart/2005/8/layout/orgChart1"/>
    <dgm:cxn modelId="{C8BAF1A4-BBC2-4D19-84AC-D9A1301CCA50}" type="presParOf" srcId="{30E8878D-5148-46E8-8A53-ED514E00D355}" destId="{030E9D6C-9A22-4973-9E72-B2E6E4D9A2FE}" srcOrd="1" destOrd="0" presId="urn:microsoft.com/office/officeart/2005/8/layout/orgChart1"/>
    <dgm:cxn modelId="{74F9C207-2337-4652-ABB3-89AE083E238D}" type="presParOf" srcId="{30E8878D-5148-46E8-8A53-ED514E00D355}" destId="{D301A467-FD96-49B9-B8E2-D974BCCA81A4}" srcOrd="2" destOrd="0" presId="urn:microsoft.com/office/officeart/2005/8/layout/orgChart1"/>
    <dgm:cxn modelId="{86D7FA4C-A95B-45EC-ADD4-13E98BCF2752}" type="presParOf" srcId="{3C659E22-1A6F-45C1-A40B-83B2ED0A4434}" destId="{8748013E-9B12-434D-A73E-7B39E402102D}" srcOrd="2" destOrd="0" presId="urn:microsoft.com/office/officeart/2005/8/layout/orgChart1"/>
    <dgm:cxn modelId="{4F37C457-2C11-4853-8902-EC0FBCB7BA31}" type="presParOf" srcId="{7D86D4FA-2806-465B-8D55-197A7EFA5927}" destId="{A96A5AFC-80B7-4EA5-BA70-383F126B10E7}" srcOrd="2" destOrd="0" presId="urn:microsoft.com/office/officeart/2005/8/layout/orgChart1"/>
    <dgm:cxn modelId="{BB448177-3BEB-4E0A-A87C-DB5476FDC50D}" type="presParOf" srcId="{7D86D4FA-2806-465B-8D55-197A7EFA5927}" destId="{073DB37B-30E7-4FA3-9755-E67AB9994CE8}" srcOrd="3" destOrd="0" presId="urn:microsoft.com/office/officeart/2005/8/layout/orgChart1"/>
    <dgm:cxn modelId="{31DD2B3A-2806-45CE-A253-4FD8F1C74439}" type="presParOf" srcId="{073DB37B-30E7-4FA3-9755-E67AB9994CE8}" destId="{B7D3C251-CE16-4C7D-B4EF-8B0544F1B934}" srcOrd="0" destOrd="0" presId="urn:microsoft.com/office/officeart/2005/8/layout/orgChart1"/>
    <dgm:cxn modelId="{18053741-3F71-403A-8489-6D5B6EEF2392}" type="presParOf" srcId="{B7D3C251-CE16-4C7D-B4EF-8B0544F1B934}" destId="{99607794-15B2-483B-BBC4-7005EDF3CD72}" srcOrd="0" destOrd="0" presId="urn:microsoft.com/office/officeart/2005/8/layout/orgChart1"/>
    <dgm:cxn modelId="{7ED3F304-9534-4C7F-98D7-60420CB6997F}" type="presParOf" srcId="{B7D3C251-CE16-4C7D-B4EF-8B0544F1B934}" destId="{72100BBA-5B00-4A32-933E-DFD273040EED}" srcOrd="1" destOrd="0" presId="urn:microsoft.com/office/officeart/2005/8/layout/orgChart1"/>
    <dgm:cxn modelId="{B5923F26-20F8-4528-8BC3-08D160EBBB6E}" type="presParOf" srcId="{073DB37B-30E7-4FA3-9755-E67AB9994CE8}" destId="{B3C4375E-FCEF-476E-B59D-095D3F7D9FD0}" srcOrd="1" destOrd="0" presId="urn:microsoft.com/office/officeart/2005/8/layout/orgChart1"/>
    <dgm:cxn modelId="{9CE26021-B80B-446F-BA8D-C1C6D5033E74}" type="presParOf" srcId="{073DB37B-30E7-4FA3-9755-E67AB9994CE8}" destId="{B91852E8-2E2E-44F6-AC9B-FD18A27C7C7A}" srcOrd="2" destOrd="0" presId="urn:microsoft.com/office/officeart/2005/8/layout/orgChart1"/>
    <dgm:cxn modelId="{291E4165-C2FC-4ADB-9722-8A694A54D209}" type="presParOf" srcId="{B91852E8-2E2E-44F6-AC9B-FD18A27C7C7A}" destId="{F4C8AFE7-236C-4392-94B8-B6AB7CD2EE46}" srcOrd="0" destOrd="0" presId="urn:microsoft.com/office/officeart/2005/8/layout/orgChart1"/>
    <dgm:cxn modelId="{49932964-E3AA-4CDE-B283-A7B33F0E5A5D}" type="presParOf" srcId="{B91852E8-2E2E-44F6-AC9B-FD18A27C7C7A}" destId="{6DABBA4D-7B52-4494-ABA2-83C6D510338E}" srcOrd="1" destOrd="0" presId="urn:microsoft.com/office/officeart/2005/8/layout/orgChart1"/>
    <dgm:cxn modelId="{93633B71-4357-48F5-A3DD-DD8EC3D81EFD}" type="presParOf" srcId="{6DABBA4D-7B52-4494-ABA2-83C6D510338E}" destId="{C899054E-D2D9-4EDA-8BF1-47250D72C303}" srcOrd="0" destOrd="0" presId="urn:microsoft.com/office/officeart/2005/8/layout/orgChart1"/>
    <dgm:cxn modelId="{F493B195-3667-4E91-BC5D-C8A8C105A05B}" type="presParOf" srcId="{C899054E-D2D9-4EDA-8BF1-47250D72C303}" destId="{DD9906A4-3CF2-4CBF-8090-52B08812F53B}" srcOrd="0" destOrd="0" presId="urn:microsoft.com/office/officeart/2005/8/layout/orgChart1"/>
    <dgm:cxn modelId="{29D0534E-B25A-4840-9880-2784C43EF302}" type="presParOf" srcId="{C899054E-D2D9-4EDA-8BF1-47250D72C303}" destId="{E0FEA3B1-81A8-4F84-9996-686B2A1E44C6}" srcOrd="1" destOrd="0" presId="urn:microsoft.com/office/officeart/2005/8/layout/orgChart1"/>
    <dgm:cxn modelId="{591CF506-3DD0-4751-BEEC-7D67656FF1E5}" type="presParOf" srcId="{6DABBA4D-7B52-4494-ABA2-83C6D510338E}" destId="{0A3091E6-50F9-42E0-98CB-245D1D4E2A7B}" srcOrd="1" destOrd="0" presId="urn:microsoft.com/office/officeart/2005/8/layout/orgChart1"/>
    <dgm:cxn modelId="{4D8B06BD-D136-491C-8828-8C931E39CBE2}" type="presParOf" srcId="{0A3091E6-50F9-42E0-98CB-245D1D4E2A7B}" destId="{03D8DB17-B535-426A-AA30-0AC5ABAA5B7D}" srcOrd="0" destOrd="0" presId="urn:microsoft.com/office/officeart/2005/8/layout/orgChart1"/>
    <dgm:cxn modelId="{1E0305AA-D28B-4499-8120-2BC0FBAF2D76}" type="presParOf" srcId="{0A3091E6-50F9-42E0-98CB-245D1D4E2A7B}" destId="{3A60B60E-6121-44C5-89AF-9810CFF61CD3}" srcOrd="1" destOrd="0" presId="urn:microsoft.com/office/officeart/2005/8/layout/orgChart1"/>
    <dgm:cxn modelId="{13085FDC-922A-4EAD-83A9-4A378166E97D}" type="presParOf" srcId="{3A60B60E-6121-44C5-89AF-9810CFF61CD3}" destId="{C82A9F70-3520-44A9-BD49-0AD1473BF848}" srcOrd="0" destOrd="0" presId="urn:microsoft.com/office/officeart/2005/8/layout/orgChart1"/>
    <dgm:cxn modelId="{9BEDAD9B-15AA-4AD4-8D43-47330A6F0F08}" type="presParOf" srcId="{C82A9F70-3520-44A9-BD49-0AD1473BF848}" destId="{81490DFA-30E2-46E3-A5DC-DD5AAAF511AD}" srcOrd="0" destOrd="0" presId="urn:microsoft.com/office/officeart/2005/8/layout/orgChart1"/>
    <dgm:cxn modelId="{CE6CA664-F47C-4041-A4AD-B2EB82BFF0C1}" type="presParOf" srcId="{C82A9F70-3520-44A9-BD49-0AD1473BF848}" destId="{39BFC6F5-C511-4842-AEC1-A7BA56F83E47}" srcOrd="1" destOrd="0" presId="urn:microsoft.com/office/officeart/2005/8/layout/orgChart1"/>
    <dgm:cxn modelId="{BA4FADDF-FB46-488F-B12B-F2E7C7F79731}" type="presParOf" srcId="{3A60B60E-6121-44C5-89AF-9810CFF61CD3}" destId="{45A2BAC0-CDB1-47E8-BF84-D58E17A714A5}" srcOrd="1" destOrd="0" presId="urn:microsoft.com/office/officeart/2005/8/layout/orgChart1"/>
    <dgm:cxn modelId="{F9919F71-2BF6-4FDB-8AAC-15CC385C9466}" type="presParOf" srcId="{3A60B60E-6121-44C5-89AF-9810CFF61CD3}" destId="{47F38F48-AC87-4E4D-8306-C9A6F485BEE8}" srcOrd="2" destOrd="0" presId="urn:microsoft.com/office/officeart/2005/8/layout/orgChart1"/>
    <dgm:cxn modelId="{C004D7AD-0771-4805-A153-BB1521C6B4AD}" type="presParOf" srcId="{0A3091E6-50F9-42E0-98CB-245D1D4E2A7B}" destId="{23F9AB8B-1F92-4FB1-BAF5-48B946C86794}" srcOrd="2" destOrd="0" presId="urn:microsoft.com/office/officeart/2005/8/layout/orgChart1"/>
    <dgm:cxn modelId="{97C4A63C-8086-4C9E-BFEC-D17347B95F47}" type="presParOf" srcId="{0A3091E6-50F9-42E0-98CB-245D1D4E2A7B}" destId="{18156ACA-D62F-4F36-BF06-D68B5C8B9BE1}" srcOrd="3" destOrd="0" presId="urn:microsoft.com/office/officeart/2005/8/layout/orgChart1"/>
    <dgm:cxn modelId="{0884DE8C-C3EA-4702-9709-76A021AB0093}" type="presParOf" srcId="{18156ACA-D62F-4F36-BF06-D68B5C8B9BE1}" destId="{676D2015-FA42-41C1-8F8C-AB735F880168}" srcOrd="0" destOrd="0" presId="urn:microsoft.com/office/officeart/2005/8/layout/orgChart1"/>
    <dgm:cxn modelId="{6F6226EB-8D20-44B8-AEB6-306E50C8E761}" type="presParOf" srcId="{676D2015-FA42-41C1-8F8C-AB735F880168}" destId="{4BDD1530-422E-4903-8731-B908A1F098A7}" srcOrd="0" destOrd="0" presId="urn:microsoft.com/office/officeart/2005/8/layout/orgChart1"/>
    <dgm:cxn modelId="{0840EEC2-74C7-4C0F-9443-A9089B9EB4F8}" type="presParOf" srcId="{676D2015-FA42-41C1-8F8C-AB735F880168}" destId="{3B05F9C5-4877-4544-80D7-BC762E163996}" srcOrd="1" destOrd="0" presId="urn:microsoft.com/office/officeart/2005/8/layout/orgChart1"/>
    <dgm:cxn modelId="{BABEAAEA-9CEF-4883-9F2E-7BCABA492A66}" type="presParOf" srcId="{18156ACA-D62F-4F36-BF06-D68B5C8B9BE1}" destId="{78D7AEFB-57B2-4E99-A036-BD74A8CDD0F1}" srcOrd="1" destOrd="0" presId="urn:microsoft.com/office/officeart/2005/8/layout/orgChart1"/>
    <dgm:cxn modelId="{4325C0AC-421D-4A08-AEE6-97A553447CB9}" type="presParOf" srcId="{18156ACA-D62F-4F36-BF06-D68B5C8B9BE1}" destId="{303C89E4-57C4-4547-A1D7-D81B6EC8CB34}" srcOrd="2" destOrd="0" presId="urn:microsoft.com/office/officeart/2005/8/layout/orgChart1"/>
    <dgm:cxn modelId="{E2FA9AC2-CB8F-46F0-AEFE-F1AF0619501C}" type="presParOf" srcId="{0A3091E6-50F9-42E0-98CB-245D1D4E2A7B}" destId="{5F0E2034-966E-4D0B-A70A-8902FED61611}" srcOrd="4" destOrd="0" presId="urn:microsoft.com/office/officeart/2005/8/layout/orgChart1"/>
    <dgm:cxn modelId="{F6D77177-1AFF-4E52-A47F-56456AB70219}" type="presParOf" srcId="{0A3091E6-50F9-42E0-98CB-245D1D4E2A7B}" destId="{B56980BA-A3FD-4DAA-80CF-4CF893DAF068}" srcOrd="5" destOrd="0" presId="urn:microsoft.com/office/officeart/2005/8/layout/orgChart1"/>
    <dgm:cxn modelId="{80CE020F-3515-420B-8A93-6BF059E74B08}" type="presParOf" srcId="{B56980BA-A3FD-4DAA-80CF-4CF893DAF068}" destId="{D71A3CE3-4CF3-48B3-B2EA-851634255E99}" srcOrd="0" destOrd="0" presId="urn:microsoft.com/office/officeart/2005/8/layout/orgChart1"/>
    <dgm:cxn modelId="{4FCEB4C3-9F8A-497A-BAF7-42AE8749B0BB}" type="presParOf" srcId="{D71A3CE3-4CF3-48B3-B2EA-851634255E99}" destId="{07B4C1FD-5DAA-455E-9304-44B14AC0660E}" srcOrd="0" destOrd="0" presId="urn:microsoft.com/office/officeart/2005/8/layout/orgChart1"/>
    <dgm:cxn modelId="{DD3990F4-74CC-45FA-AFF7-EDC8EEBCD08C}" type="presParOf" srcId="{D71A3CE3-4CF3-48B3-B2EA-851634255E99}" destId="{454C410B-17D4-4516-8077-2A26FB10204D}" srcOrd="1" destOrd="0" presId="urn:microsoft.com/office/officeart/2005/8/layout/orgChart1"/>
    <dgm:cxn modelId="{05D4622D-FC0A-4489-8315-E4EF7C29CF41}" type="presParOf" srcId="{B56980BA-A3FD-4DAA-80CF-4CF893DAF068}" destId="{21BA100D-946A-4B4C-89C2-1DBB283FA26F}" srcOrd="1" destOrd="0" presId="urn:microsoft.com/office/officeart/2005/8/layout/orgChart1"/>
    <dgm:cxn modelId="{CDB57762-5704-412B-AA8C-31A4AFFA8061}" type="presParOf" srcId="{B56980BA-A3FD-4DAA-80CF-4CF893DAF068}" destId="{74CA7A02-4EBC-4E9A-8342-B9A9E770D2B9}" srcOrd="2" destOrd="0" presId="urn:microsoft.com/office/officeart/2005/8/layout/orgChart1"/>
    <dgm:cxn modelId="{76924BDA-E030-4832-88ED-9E7E1488C387}" type="presParOf" srcId="{0A3091E6-50F9-42E0-98CB-245D1D4E2A7B}" destId="{D749321A-BEE9-4F33-B932-02C6D6D85E86}" srcOrd="6" destOrd="0" presId="urn:microsoft.com/office/officeart/2005/8/layout/orgChart1"/>
    <dgm:cxn modelId="{B9056817-48BE-4D80-BE38-B7CFF40B2D53}" type="presParOf" srcId="{0A3091E6-50F9-42E0-98CB-245D1D4E2A7B}" destId="{90136752-93E5-4965-ABD2-F3734738442B}" srcOrd="7" destOrd="0" presId="urn:microsoft.com/office/officeart/2005/8/layout/orgChart1"/>
    <dgm:cxn modelId="{C48FEBFD-E5AE-4BE6-B176-2D3EF6C233CB}" type="presParOf" srcId="{90136752-93E5-4965-ABD2-F3734738442B}" destId="{F4776A80-10FB-4BDE-B73E-77C15EDF15BC}" srcOrd="0" destOrd="0" presId="urn:microsoft.com/office/officeart/2005/8/layout/orgChart1"/>
    <dgm:cxn modelId="{9CA4A8E1-6E99-49BE-9C94-13E0EB73134A}" type="presParOf" srcId="{F4776A80-10FB-4BDE-B73E-77C15EDF15BC}" destId="{89094A0D-F9BE-4FF4-ABB6-F7D8F6419841}" srcOrd="0" destOrd="0" presId="urn:microsoft.com/office/officeart/2005/8/layout/orgChart1"/>
    <dgm:cxn modelId="{0E574FC3-32D5-46C3-88E0-04107FCF5309}" type="presParOf" srcId="{F4776A80-10FB-4BDE-B73E-77C15EDF15BC}" destId="{9A36ADB8-575D-410B-9C23-333A36CCC387}" srcOrd="1" destOrd="0" presId="urn:microsoft.com/office/officeart/2005/8/layout/orgChart1"/>
    <dgm:cxn modelId="{AE87B08C-2013-4BB4-B7AE-4CB2782E02F1}" type="presParOf" srcId="{90136752-93E5-4965-ABD2-F3734738442B}" destId="{F1B45CE2-9E97-4789-94C4-43B375C6C1B8}" srcOrd="1" destOrd="0" presId="urn:microsoft.com/office/officeart/2005/8/layout/orgChart1"/>
    <dgm:cxn modelId="{FB304528-C56C-4DDA-872A-4E50458FE29B}" type="presParOf" srcId="{90136752-93E5-4965-ABD2-F3734738442B}" destId="{2E53684B-A424-4AE2-95EB-0D896FFB63AE}" srcOrd="2" destOrd="0" presId="urn:microsoft.com/office/officeart/2005/8/layout/orgChart1"/>
    <dgm:cxn modelId="{123B550C-176E-4E57-873C-AB101B18066C}" type="presParOf" srcId="{6DABBA4D-7B52-4494-ABA2-83C6D510338E}" destId="{C1F68A07-F8AD-4E50-A599-3E22BEB3E558}" srcOrd="2" destOrd="0" presId="urn:microsoft.com/office/officeart/2005/8/layout/orgChart1"/>
    <dgm:cxn modelId="{026F7EAA-94D7-4D8F-902F-FF52FA17E692}" type="presParOf" srcId="{B91852E8-2E2E-44F6-AC9B-FD18A27C7C7A}" destId="{7017E0F3-36E6-4A3F-9AE7-8ED72394F22C}" srcOrd="2" destOrd="0" presId="urn:microsoft.com/office/officeart/2005/8/layout/orgChart1"/>
    <dgm:cxn modelId="{44E57CFA-C70B-4BCC-8E52-F4B9FA08C29E}" type="presParOf" srcId="{B91852E8-2E2E-44F6-AC9B-FD18A27C7C7A}" destId="{195E4D28-712F-4EB8-BB50-0ABE9DBB3E36}" srcOrd="3" destOrd="0" presId="urn:microsoft.com/office/officeart/2005/8/layout/orgChart1"/>
    <dgm:cxn modelId="{3D6C19CF-F5D1-4646-800F-6710B63AF668}" type="presParOf" srcId="{195E4D28-712F-4EB8-BB50-0ABE9DBB3E36}" destId="{ECC29F1D-0D7B-44FB-BF6D-4F4F4F0B6EDF}" srcOrd="0" destOrd="0" presId="urn:microsoft.com/office/officeart/2005/8/layout/orgChart1"/>
    <dgm:cxn modelId="{6CB30363-0087-415C-9B6A-EC33747A1900}" type="presParOf" srcId="{ECC29F1D-0D7B-44FB-BF6D-4F4F4F0B6EDF}" destId="{AE032869-6FAB-4156-9C3F-DAF33F1DBCD2}" srcOrd="0" destOrd="0" presId="urn:microsoft.com/office/officeart/2005/8/layout/orgChart1"/>
    <dgm:cxn modelId="{0D7DD525-AFEA-430C-8CDF-F663376EDA83}" type="presParOf" srcId="{ECC29F1D-0D7B-44FB-BF6D-4F4F4F0B6EDF}" destId="{9935CBD9-EBAC-4280-88C6-2F9143286EE3}" srcOrd="1" destOrd="0" presId="urn:microsoft.com/office/officeart/2005/8/layout/orgChart1"/>
    <dgm:cxn modelId="{1EA46594-F2CE-4077-B880-53D21936D5AC}" type="presParOf" srcId="{195E4D28-712F-4EB8-BB50-0ABE9DBB3E36}" destId="{ED7D3E3D-C0A5-49F7-9CA9-7061C62C6AF9}" srcOrd="1" destOrd="0" presId="urn:microsoft.com/office/officeart/2005/8/layout/orgChart1"/>
    <dgm:cxn modelId="{21C6D53B-2A4B-4868-9EDD-E24B35CF4DD3}" type="presParOf" srcId="{ED7D3E3D-C0A5-49F7-9CA9-7061C62C6AF9}" destId="{E3EDAAD9-5743-4B42-BC25-583A6D8EB0D2}" srcOrd="0" destOrd="0" presId="urn:microsoft.com/office/officeart/2005/8/layout/orgChart1"/>
    <dgm:cxn modelId="{FA50E662-62A9-48C5-925B-93C48B99B505}" type="presParOf" srcId="{ED7D3E3D-C0A5-49F7-9CA9-7061C62C6AF9}" destId="{8D929708-4220-4217-A773-10AFC3C92588}" srcOrd="1" destOrd="0" presId="urn:microsoft.com/office/officeart/2005/8/layout/orgChart1"/>
    <dgm:cxn modelId="{89DCC44C-989D-4F25-8E79-7B3518ED2EFA}" type="presParOf" srcId="{8D929708-4220-4217-A773-10AFC3C92588}" destId="{02537543-244F-42BF-94DF-7A0476E5712C}" srcOrd="0" destOrd="0" presId="urn:microsoft.com/office/officeart/2005/8/layout/orgChart1"/>
    <dgm:cxn modelId="{8DA4A85D-DD55-4B3F-96A6-C796403EAAB2}" type="presParOf" srcId="{02537543-244F-42BF-94DF-7A0476E5712C}" destId="{FB4F55AF-60F8-473C-9BC1-3BEBA1B33E21}" srcOrd="0" destOrd="0" presId="urn:microsoft.com/office/officeart/2005/8/layout/orgChart1"/>
    <dgm:cxn modelId="{332D5CFF-436C-4D2F-A12D-E836E028B466}" type="presParOf" srcId="{02537543-244F-42BF-94DF-7A0476E5712C}" destId="{FD31F6F6-6BA4-490D-9334-389504F0F672}" srcOrd="1" destOrd="0" presId="urn:microsoft.com/office/officeart/2005/8/layout/orgChart1"/>
    <dgm:cxn modelId="{9549FC00-D22D-4A7C-87FE-ED58A139027E}" type="presParOf" srcId="{8D929708-4220-4217-A773-10AFC3C92588}" destId="{4AC1660F-FBA0-47CC-BBD4-AC11DFBDEE34}" srcOrd="1" destOrd="0" presId="urn:microsoft.com/office/officeart/2005/8/layout/orgChart1"/>
    <dgm:cxn modelId="{2A7F6EF3-C147-4A62-A544-804128521064}" type="presParOf" srcId="{8D929708-4220-4217-A773-10AFC3C92588}" destId="{3450EC89-9A0A-4BCB-8E0C-ACB9C5EB1F70}" srcOrd="2" destOrd="0" presId="urn:microsoft.com/office/officeart/2005/8/layout/orgChart1"/>
    <dgm:cxn modelId="{28144174-21C0-448B-88B1-B81E0F7AFDDD}" type="presParOf" srcId="{ED7D3E3D-C0A5-49F7-9CA9-7061C62C6AF9}" destId="{FE630A8E-65B9-493E-97A0-3AD70826C417}" srcOrd="2" destOrd="0" presId="urn:microsoft.com/office/officeart/2005/8/layout/orgChart1"/>
    <dgm:cxn modelId="{62AD5E1D-2A9C-4DD7-97BF-F8E4D4615135}" type="presParOf" srcId="{ED7D3E3D-C0A5-49F7-9CA9-7061C62C6AF9}" destId="{7B7F07D7-F1B8-4A2A-B631-948FB341223A}" srcOrd="3" destOrd="0" presId="urn:microsoft.com/office/officeart/2005/8/layout/orgChart1"/>
    <dgm:cxn modelId="{EC6DE2DF-C5C7-42C2-BDBA-01671198A9FB}" type="presParOf" srcId="{7B7F07D7-F1B8-4A2A-B631-948FB341223A}" destId="{FEC9A68B-BF03-492A-A08B-74EF61481324}" srcOrd="0" destOrd="0" presId="urn:microsoft.com/office/officeart/2005/8/layout/orgChart1"/>
    <dgm:cxn modelId="{6C8734DB-7DDD-4555-8668-867926289F91}" type="presParOf" srcId="{FEC9A68B-BF03-492A-A08B-74EF61481324}" destId="{1EB4ADF5-D28D-4543-B6DD-9CBA36B9C1DC}" srcOrd="0" destOrd="0" presId="urn:microsoft.com/office/officeart/2005/8/layout/orgChart1"/>
    <dgm:cxn modelId="{0AA2ED6C-5458-48A9-B091-ABC15308024B}" type="presParOf" srcId="{FEC9A68B-BF03-492A-A08B-74EF61481324}" destId="{88C7FF5D-DD3B-4567-BAC8-D556B7F7FE47}" srcOrd="1" destOrd="0" presId="urn:microsoft.com/office/officeart/2005/8/layout/orgChart1"/>
    <dgm:cxn modelId="{36E0DA50-7BF4-40F5-8179-646A9960A6B4}" type="presParOf" srcId="{7B7F07D7-F1B8-4A2A-B631-948FB341223A}" destId="{30FDB107-E6B4-4C1D-8A9B-534A7DD11461}" srcOrd="1" destOrd="0" presId="urn:microsoft.com/office/officeart/2005/8/layout/orgChart1"/>
    <dgm:cxn modelId="{0DF77318-4038-4DA4-9B32-3CF0FB29D894}" type="presParOf" srcId="{7B7F07D7-F1B8-4A2A-B631-948FB341223A}" destId="{75D970C1-87D0-4401-8231-804B0946EF98}" srcOrd="2" destOrd="0" presId="urn:microsoft.com/office/officeart/2005/8/layout/orgChart1"/>
    <dgm:cxn modelId="{FA769D15-07CE-415D-8C2C-5F1BC03C1F86}" type="presParOf" srcId="{195E4D28-712F-4EB8-BB50-0ABE9DBB3E36}" destId="{9AD5A24C-5EAF-4389-9076-D550C0C40A20}" srcOrd="2" destOrd="0" presId="urn:microsoft.com/office/officeart/2005/8/layout/orgChart1"/>
    <dgm:cxn modelId="{2EB6A3DB-D40C-4E99-9261-94B38DF9E650}" type="presParOf" srcId="{7D86D4FA-2806-465B-8D55-197A7EFA5927}" destId="{D50C231B-00BF-4D5A-9110-5AE32FCB1B68}" srcOrd="4" destOrd="0" presId="urn:microsoft.com/office/officeart/2005/8/layout/orgChart1"/>
    <dgm:cxn modelId="{570D51F7-B950-4D0F-A97E-6EF89E4711DD}" type="presParOf" srcId="{7D86D4FA-2806-465B-8D55-197A7EFA5927}" destId="{245EEB21-C1DA-4682-B20F-828EC16A70C4}" srcOrd="5" destOrd="0" presId="urn:microsoft.com/office/officeart/2005/8/layout/orgChart1"/>
    <dgm:cxn modelId="{AE0EF21D-C980-4C02-BF0E-343DAC76FBA4}" type="presParOf" srcId="{245EEB21-C1DA-4682-B20F-828EC16A70C4}" destId="{53079A51-3E65-4D3C-9F41-6E1A20A69B17}" srcOrd="0" destOrd="0" presId="urn:microsoft.com/office/officeart/2005/8/layout/orgChart1"/>
    <dgm:cxn modelId="{F7AD8531-E513-4A34-B981-FC126E4CBB19}" type="presParOf" srcId="{53079A51-3E65-4D3C-9F41-6E1A20A69B17}" destId="{68D402AE-F11B-4CC5-A601-6840117255C8}" srcOrd="0" destOrd="0" presId="urn:microsoft.com/office/officeart/2005/8/layout/orgChart1"/>
    <dgm:cxn modelId="{AEFE4315-5DE4-414F-8BC9-33B3869D1FB9}" type="presParOf" srcId="{53079A51-3E65-4D3C-9F41-6E1A20A69B17}" destId="{87DD12E0-AA07-418C-8562-4E8E492F223C}" srcOrd="1" destOrd="0" presId="urn:microsoft.com/office/officeart/2005/8/layout/orgChart1"/>
    <dgm:cxn modelId="{ABF509E3-0FB4-46FB-B1BB-09129B02A597}" type="presParOf" srcId="{245EEB21-C1DA-4682-B20F-828EC16A70C4}" destId="{C37EC8AF-50DC-4F76-97B1-F0BE070D6D9B}" srcOrd="1" destOrd="0" presId="urn:microsoft.com/office/officeart/2005/8/layout/orgChart1"/>
    <dgm:cxn modelId="{EA7E941F-D706-41DF-87C2-0AED5340C28A}" type="presParOf" srcId="{245EEB21-C1DA-4682-B20F-828EC16A70C4}" destId="{E04514A8-D35B-497B-B395-FFDC02AB5AE9}" srcOrd="2" destOrd="0" presId="urn:microsoft.com/office/officeart/2005/8/layout/orgChart1"/>
    <dgm:cxn modelId="{A43412C8-DDCA-486F-AB0F-85EB3263AA84}" type="presParOf" srcId="{7D86D4FA-2806-465B-8D55-197A7EFA5927}" destId="{18BC28DF-EB05-4CCD-BA2A-DCBC7F818406}" srcOrd="6" destOrd="0" presId="urn:microsoft.com/office/officeart/2005/8/layout/orgChart1"/>
    <dgm:cxn modelId="{88AF734C-8544-4F87-8986-A98FD16514A4}" type="presParOf" srcId="{7D86D4FA-2806-465B-8D55-197A7EFA5927}" destId="{29BEA311-B4E8-412A-8CEA-32F8844467DC}" srcOrd="7" destOrd="0" presId="urn:microsoft.com/office/officeart/2005/8/layout/orgChart1"/>
    <dgm:cxn modelId="{8D474873-232D-47B2-82E0-9FB602C533C5}" type="presParOf" srcId="{29BEA311-B4E8-412A-8CEA-32F8844467DC}" destId="{720E62E0-AB09-490F-8D4C-50D3F2BA1696}" srcOrd="0" destOrd="0" presId="urn:microsoft.com/office/officeart/2005/8/layout/orgChart1"/>
    <dgm:cxn modelId="{CBBB2680-9D7D-4678-999E-553E014F85E9}" type="presParOf" srcId="{720E62E0-AB09-490F-8D4C-50D3F2BA1696}" destId="{7515F70A-4099-41DD-9B52-94749662C6A8}" srcOrd="0" destOrd="0" presId="urn:microsoft.com/office/officeart/2005/8/layout/orgChart1"/>
    <dgm:cxn modelId="{AC1E763C-66A6-424D-91D0-9739B023C3F9}" type="presParOf" srcId="{720E62E0-AB09-490F-8D4C-50D3F2BA1696}" destId="{48833B54-3F2A-4A03-B5D9-EEA7E94E1A2D}" srcOrd="1" destOrd="0" presId="urn:microsoft.com/office/officeart/2005/8/layout/orgChart1"/>
    <dgm:cxn modelId="{32BB6E00-5367-42FA-8851-E64E29EA7439}" type="presParOf" srcId="{29BEA311-B4E8-412A-8CEA-32F8844467DC}" destId="{BB331A46-8374-4C8C-B36A-D8CE7F518031}" srcOrd="1" destOrd="0" presId="urn:microsoft.com/office/officeart/2005/8/layout/orgChart1"/>
    <dgm:cxn modelId="{FD718C77-B7DC-4DA7-A4D6-D117B9C2BAF1}" type="presParOf" srcId="{29BEA311-B4E8-412A-8CEA-32F8844467DC}" destId="{17A3A32B-B0AC-42D0-B2EF-0C9A4CDF223E}" srcOrd="2" destOrd="0" presId="urn:microsoft.com/office/officeart/2005/8/layout/orgChart1"/>
    <dgm:cxn modelId="{633EC6A5-78AC-447E-B09C-0A0FB1027821}" type="presParOf" srcId="{7D86D4FA-2806-465B-8D55-197A7EFA5927}" destId="{B26A88F3-CC16-4E4C-9792-195759FD67A9}" srcOrd="8" destOrd="0" presId="urn:microsoft.com/office/officeart/2005/8/layout/orgChart1"/>
    <dgm:cxn modelId="{72B94214-E0F0-4BA2-9534-B7B394FE5D38}" type="presParOf" srcId="{7D86D4FA-2806-465B-8D55-197A7EFA5927}" destId="{B7529FCC-CEAB-414F-B172-1BB2A9F4A28C}" srcOrd="9" destOrd="0" presId="urn:microsoft.com/office/officeart/2005/8/layout/orgChart1"/>
    <dgm:cxn modelId="{CECCE688-F33C-4B8A-A5A0-40292260702E}" type="presParOf" srcId="{B7529FCC-CEAB-414F-B172-1BB2A9F4A28C}" destId="{B4AB504B-2163-4AFB-993D-45FC45769ED4}" srcOrd="0" destOrd="0" presId="urn:microsoft.com/office/officeart/2005/8/layout/orgChart1"/>
    <dgm:cxn modelId="{499827E0-2F54-445A-AB31-3468CBE81B07}" type="presParOf" srcId="{B4AB504B-2163-4AFB-993D-45FC45769ED4}" destId="{E8A91BD3-44FD-4A3E-8DAE-093CB2A2CE00}" srcOrd="0" destOrd="0" presId="urn:microsoft.com/office/officeart/2005/8/layout/orgChart1"/>
    <dgm:cxn modelId="{A68049A4-3AE0-4060-9BD7-D264FD7EA5BE}" type="presParOf" srcId="{B4AB504B-2163-4AFB-993D-45FC45769ED4}" destId="{08A7667A-095D-4446-A24E-0E6E271EF6F3}" srcOrd="1" destOrd="0" presId="urn:microsoft.com/office/officeart/2005/8/layout/orgChart1"/>
    <dgm:cxn modelId="{76CA735C-6313-42FC-9491-BD082CEF163D}" type="presParOf" srcId="{B7529FCC-CEAB-414F-B172-1BB2A9F4A28C}" destId="{C3AC84BE-C659-4869-9805-CAE59304AEB2}" srcOrd="1" destOrd="0" presId="urn:microsoft.com/office/officeart/2005/8/layout/orgChart1"/>
    <dgm:cxn modelId="{54B50E65-F21A-4DBB-985C-28B4A8BA5E9A}" type="presParOf" srcId="{B7529FCC-CEAB-414F-B172-1BB2A9F4A28C}" destId="{89D5BEA7-AE90-4402-B828-8469642D0891}" srcOrd="2" destOrd="0" presId="urn:microsoft.com/office/officeart/2005/8/layout/orgChart1"/>
    <dgm:cxn modelId="{2202380F-0462-4E88-BD76-EA0AE9255D57}" type="presParOf" srcId="{5AD21752-D2EE-4CDD-9390-27B27DAECCD7}" destId="{89E7C699-70DF-4F2D-B059-A81BD1D4AA3A}" srcOrd="2" destOrd="0" presId="urn:microsoft.com/office/officeart/2005/8/layout/orgChart1"/>
    <dgm:cxn modelId="{9A7FDFB2-8FF8-41EB-AE0D-422526F84D1C}" type="presParOf" srcId="{00768A1F-113D-405F-B900-59A8DBF3F5A2}" destId="{BD6FB74D-A7F7-4D63-A601-AC7A26803B9D}" srcOrd="1" destOrd="0" presId="urn:microsoft.com/office/officeart/2005/8/layout/orgChart1"/>
    <dgm:cxn modelId="{49B30680-6EDA-4E22-9B09-57E9491EAEAA}" type="presParOf" srcId="{BD6FB74D-A7F7-4D63-A601-AC7A26803B9D}" destId="{DF37571C-30EF-4835-8BB6-D59BCC0D8146}" srcOrd="0" destOrd="0" presId="urn:microsoft.com/office/officeart/2005/8/layout/orgChart1"/>
    <dgm:cxn modelId="{356AFAE9-E68B-48FF-91D7-489B27B17B17}" type="presParOf" srcId="{DF37571C-30EF-4835-8BB6-D59BCC0D8146}" destId="{AEDF08A0-761D-4E5D-B320-8C7522B8F2B5}" srcOrd="0" destOrd="0" presId="urn:microsoft.com/office/officeart/2005/8/layout/orgChart1"/>
    <dgm:cxn modelId="{87E910FD-14C7-4185-8821-9D7E564EAB10}" type="presParOf" srcId="{DF37571C-30EF-4835-8BB6-D59BCC0D8146}" destId="{D25FD2FD-5A50-46BD-A8D4-0B9BAADAACBB}" srcOrd="1" destOrd="0" presId="urn:microsoft.com/office/officeart/2005/8/layout/orgChart1"/>
    <dgm:cxn modelId="{71C2592F-427B-4601-A4F7-C95563F88A5D}" type="presParOf" srcId="{BD6FB74D-A7F7-4D63-A601-AC7A26803B9D}" destId="{AD008687-4E99-47A3-A677-586D3C23239D}" srcOrd="1" destOrd="0" presId="urn:microsoft.com/office/officeart/2005/8/layout/orgChart1"/>
    <dgm:cxn modelId="{2EBC4974-E957-439A-9C82-89E19CC9298C}" type="presParOf" srcId="{BD6FB74D-A7F7-4D63-A601-AC7A26803B9D}" destId="{24340A39-E9F2-41D7-BF42-0CE9B9C617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A88F3-CC16-4E4C-9792-195759FD67A9}">
      <dsp:nvSpPr>
        <dsp:cNvPr id="0" name=""/>
        <dsp:cNvSpPr/>
      </dsp:nvSpPr>
      <dsp:spPr>
        <a:xfrm>
          <a:off x="5160167" y="473703"/>
          <a:ext cx="4286492" cy="835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7028"/>
              </a:lnTo>
              <a:lnTo>
                <a:pt x="4286492" y="737028"/>
              </a:lnTo>
              <a:lnTo>
                <a:pt x="4286492" y="8351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C28DF-EB05-4CCD-BA2A-DCBC7F818406}">
      <dsp:nvSpPr>
        <dsp:cNvPr id="0" name=""/>
        <dsp:cNvSpPr/>
      </dsp:nvSpPr>
      <dsp:spPr>
        <a:xfrm>
          <a:off x="2825367" y="473703"/>
          <a:ext cx="2334800" cy="829920"/>
        </a:xfrm>
        <a:custGeom>
          <a:avLst/>
          <a:gdLst/>
          <a:ahLst/>
          <a:cxnLst/>
          <a:rect l="0" t="0" r="0" b="0"/>
          <a:pathLst>
            <a:path>
              <a:moveTo>
                <a:pt x="2334800" y="0"/>
              </a:moveTo>
              <a:lnTo>
                <a:pt x="2334800" y="731784"/>
              </a:lnTo>
              <a:lnTo>
                <a:pt x="0" y="731784"/>
              </a:lnTo>
              <a:lnTo>
                <a:pt x="0" y="8299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C231B-00BF-4D5A-9110-5AE32FCB1B68}">
      <dsp:nvSpPr>
        <dsp:cNvPr id="0" name=""/>
        <dsp:cNvSpPr/>
      </dsp:nvSpPr>
      <dsp:spPr>
        <a:xfrm>
          <a:off x="5160167" y="473703"/>
          <a:ext cx="2512257" cy="836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8430"/>
              </a:lnTo>
              <a:lnTo>
                <a:pt x="2512257" y="738430"/>
              </a:lnTo>
              <a:lnTo>
                <a:pt x="2512257" y="8365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30A8E-65B9-493E-97A0-3AD70826C417}">
      <dsp:nvSpPr>
        <dsp:cNvPr id="0" name=""/>
        <dsp:cNvSpPr/>
      </dsp:nvSpPr>
      <dsp:spPr>
        <a:xfrm>
          <a:off x="6351982" y="2361820"/>
          <a:ext cx="188755" cy="1101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179"/>
              </a:lnTo>
              <a:lnTo>
                <a:pt x="188755" y="110117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DAAD9-5743-4B42-BC25-583A6D8EB0D2}">
      <dsp:nvSpPr>
        <dsp:cNvPr id="0" name=""/>
        <dsp:cNvSpPr/>
      </dsp:nvSpPr>
      <dsp:spPr>
        <a:xfrm>
          <a:off x="6351982" y="2361820"/>
          <a:ext cx="188755" cy="441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1683"/>
              </a:lnTo>
              <a:lnTo>
                <a:pt x="188755" y="4416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17E0F3-36E6-4A3F-9AE7-8ED72394F22C}">
      <dsp:nvSpPr>
        <dsp:cNvPr id="0" name=""/>
        <dsp:cNvSpPr/>
      </dsp:nvSpPr>
      <dsp:spPr>
        <a:xfrm>
          <a:off x="5425646" y="1768611"/>
          <a:ext cx="268769" cy="3595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553"/>
              </a:lnTo>
              <a:lnTo>
                <a:pt x="268769" y="3595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9321A-BEE9-4F33-B932-02C6D6D85E86}">
      <dsp:nvSpPr>
        <dsp:cNvPr id="0" name=""/>
        <dsp:cNvSpPr/>
      </dsp:nvSpPr>
      <dsp:spPr>
        <a:xfrm>
          <a:off x="4290708" y="2361820"/>
          <a:ext cx="206658" cy="2127328"/>
        </a:xfrm>
        <a:custGeom>
          <a:avLst/>
          <a:gdLst/>
          <a:ahLst/>
          <a:cxnLst/>
          <a:rect l="0" t="0" r="0" b="0"/>
          <a:pathLst>
            <a:path>
              <a:moveTo>
                <a:pt x="206658" y="0"/>
              </a:moveTo>
              <a:lnTo>
                <a:pt x="206658" y="2127328"/>
              </a:lnTo>
              <a:lnTo>
                <a:pt x="0" y="21273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0E2034-966E-4D0B-A70A-8902FED61611}">
      <dsp:nvSpPr>
        <dsp:cNvPr id="0" name=""/>
        <dsp:cNvSpPr/>
      </dsp:nvSpPr>
      <dsp:spPr>
        <a:xfrm>
          <a:off x="4262351" y="2361820"/>
          <a:ext cx="235014" cy="1582907"/>
        </a:xfrm>
        <a:custGeom>
          <a:avLst/>
          <a:gdLst/>
          <a:ahLst/>
          <a:cxnLst/>
          <a:rect l="0" t="0" r="0" b="0"/>
          <a:pathLst>
            <a:path>
              <a:moveTo>
                <a:pt x="235014" y="0"/>
              </a:moveTo>
              <a:lnTo>
                <a:pt x="235014" y="1582907"/>
              </a:lnTo>
              <a:lnTo>
                <a:pt x="0" y="1582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F9AB8B-1F92-4FB1-BAF5-48B946C86794}">
      <dsp:nvSpPr>
        <dsp:cNvPr id="0" name=""/>
        <dsp:cNvSpPr/>
      </dsp:nvSpPr>
      <dsp:spPr>
        <a:xfrm>
          <a:off x="4252902" y="2361820"/>
          <a:ext cx="244463" cy="1004432"/>
        </a:xfrm>
        <a:custGeom>
          <a:avLst/>
          <a:gdLst/>
          <a:ahLst/>
          <a:cxnLst/>
          <a:rect l="0" t="0" r="0" b="0"/>
          <a:pathLst>
            <a:path>
              <a:moveTo>
                <a:pt x="244463" y="0"/>
              </a:moveTo>
              <a:lnTo>
                <a:pt x="244463" y="1004432"/>
              </a:lnTo>
              <a:lnTo>
                <a:pt x="0" y="10044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8DB17-B535-426A-AA30-0AC5ABAA5B7D}">
      <dsp:nvSpPr>
        <dsp:cNvPr id="0" name=""/>
        <dsp:cNvSpPr/>
      </dsp:nvSpPr>
      <dsp:spPr>
        <a:xfrm>
          <a:off x="4243621" y="2361820"/>
          <a:ext cx="253744" cy="444931"/>
        </a:xfrm>
        <a:custGeom>
          <a:avLst/>
          <a:gdLst/>
          <a:ahLst/>
          <a:cxnLst/>
          <a:rect l="0" t="0" r="0" b="0"/>
          <a:pathLst>
            <a:path>
              <a:moveTo>
                <a:pt x="253744" y="0"/>
              </a:moveTo>
              <a:lnTo>
                <a:pt x="253744" y="444931"/>
              </a:lnTo>
              <a:lnTo>
                <a:pt x="0" y="4449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8AFE7-236C-4392-94B8-B6AB7CD2EE46}">
      <dsp:nvSpPr>
        <dsp:cNvPr id="0" name=""/>
        <dsp:cNvSpPr/>
      </dsp:nvSpPr>
      <dsp:spPr>
        <a:xfrm>
          <a:off x="5181121" y="1768611"/>
          <a:ext cx="244525" cy="359553"/>
        </a:xfrm>
        <a:custGeom>
          <a:avLst/>
          <a:gdLst/>
          <a:ahLst/>
          <a:cxnLst/>
          <a:rect l="0" t="0" r="0" b="0"/>
          <a:pathLst>
            <a:path>
              <a:moveTo>
                <a:pt x="244525" y="0"/>
              </a:moveTo>
              <a:lnTo>
                <a:pt x="244525" y="359553"/>
              </a:lnTo>
              <a:lnTo>
                <a:pt x="0" y="3595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A5AFC-80B7-4EA5-BA70-383F126B10E7}">
      <dsp:nvSpPr>
        <dsp:cNvPr id="0" name=""/>
        <dsp:cNvSpPr/>
      </dsp:nvSpPr>
      <dsp:spPr>
        <a:xfrm>
          <a:off x="5160167" y="473703"/>
          <a:ext cx="265479" cy="827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9462"/>
              </a:lnTo>
              <a:lnTo>
                <a:pt x="265479" y="729462"/>
              </a:lnTo>
              <a:lnTo>
                <a:pt x="265479" y="8275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6250E-8FC2-4AB7-A035-A809CF7C77D0}">
      <dsp:nvSpPr>
        <dsp:cNvPr id="0" name=""/>
        <dsp:cNvSpPr/>
      </dsp:nvSpPr>
      <dsp:spPr>
        <a:xfrm>
          <a:off x="128833" y="1763522"/>
          <a:ext cx="217884" cy="2372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2348"/>
              </a:lnTo>
              <a:lnTo>
                <a:pt x="217884" y="23723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CD109-BF01-481B-BEB7-9250F26510F9}">
      <dsp:nvSpPr>
        <dsp:cNvPr id="0" name=""/>
        <dsp:cNvSpPr/>
      </dsp:nvSpPr>
      <dsp:spPr>
        <a:xfrm>
          <a:off x="128833" y="1763522"/>
          <a:ext cx="217884" cy="1708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8767"/>
              </a:lnTo>
              <a:lnTo>
                <a:pt x="217884" y="17087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12C4A-4B26-4269-81DD-2A041301A010}">
      <dsp:nvSpPr>
        <dsp:cNvPr id="0" name=""/>
        <dsp:cNvSpPr/>
      </dsp:nvSpPr>
      <dsp:spPr>
        <a:xfrm>
          <a:off x="128833" y="1763522"/>
          <a:ext cx="198977" cy="1094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4794"/>
              </a:lnTo>
              <a:lnTo>
                <a:pt x="198977" y="10947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15361-7E41-455A-A061-C5A3F94F3CD1}">
      <dsp:nvSpPr>
        <dsp:cNvPr id="0" name=""/>
        <dsp:cNvSpPr/>
      </dsp:nvSpPr>
      <dsp:spPr>
        <a:xfrm>
          <a:off x="128833" y="1763522"/>
          <a:ext cx="198977" cy="452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2454"/>
              </a:lnTo>
              <a:lnTo>
                <a:pt x="198977" y="4524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972E-CA15-46D0-A226-65F640C9FBAE}">
      <dsp:nvSpPr>
        <dsp:cNvPr id="0" name=""/>
        <dsp:cNvSpPr/>
      </dsp:nvSpPr>
      <dsp:spPr>
        <a:xfrm>
          <a:off x="644168" y="473703"/>
          <a:ext cx="4515998" cy="822508"/>
        </a:xfrm>
        <a:custGeom>
          <a:avLst/>
          <a:gdLst/>
          <a:ahLst/>
          <a:cxnLst/>
          <a:rect l="0" t="0" r="0" b="0"/>
          <a:pathLst>
            <a:path>
              <a:moveTo>
                <a:pt x="4515998" y="0"/>
              </a:moveTo>
              <a:lnTo>
                <a:pt x="4515998" y="724373"/>
              </a:lnTo>
              <a:lnTo>
                <a:pt x="0" y="724373"/>
              </a:lnTo>
              <a:lnTo>
                <a:pt x="0" y="8225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56F80-F39B-4434-BDB5-1EFC17A331B0}">
      <dsp:nvSpPr>
        <dsp:cNvPr id="0" name=""/>
        <dsp:cNvSpPr/>
      </dsp:nvSpPr>
      <dsp:spPr>
        <a:xfrm>
          <a:off x="4378034" y="52460"/>
          <a:ext cx="1564266" cy="421243"/>
        </a:xfrm>
        <a:prstGeom prst="rect">
          <a:avLst/>
        </a:prstGeom>
        <a:solidFill>
          <a:srgbClr val="333F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Index Main</a:t>
          </a:r>
          <a:endParaRPr lang="ko-KR" altLang="en-US" sz="14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4378034" y="52460"/>
        <a:ext cx="1564266" cy="421243"/>
      </dsp:txXfrm>
    </dsp:sp>
    <dsp:sp modelId="{3CD8D1F1-5721-4CBD-AE59-4AC0DEF96D74}">
      <dsp:nvSpPr>
        <dsp:cNvPr id="0" name=""/>
        <dsp:cNvSpPr/>
      </dsp:nvSpPr>
      <dsp:spPr>
        <a:xfrm>
          <a:off x="0" y="1296212"/>
          <a:ext cx="1288337" cy="467310"/>
        </a:xfrm>
        <a:prstGeom prst="rect">
          <a:avLst/>
        </a:prstGeom>
        <a:solidFill>
          <a:srgbClr val="333F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좌석 예약</a:t>
          </a:r>
          <a:endParaRPr lang="ko-KR" altLang="en-US" sz="14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0" y="1296212"/>
        <a:ext cx="1288337" cy="467310"/>
      </dsp:txXfrm>
    </dsp:sp>
    <dsp:sp modelId="{26F0C5F5-68E7-4BF2-B6B2-0E92028FD0DE}">
      <dsp:nvSpPr>
        <dsp:cNvPr id="0" name=""/>
        <dsp:cNvSpPr/>
      </dsp:nvSpPr>
      <dsp:spPr>
        <a:xfrm>
          <a:off x="327811" y="1982322"/>
          <a:ext cx="1346116" cy="46731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좌석 예약</a:t>
          </a:r>
          <a:endParaRPr lang="ko-KR" altLang="en-US" sz="14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27811" y="1982322"/>
        <a:ext cx="1346116" cy="467310"/>
      </dsp:txXfrm>
    </dsp:sp>
    <dsp:sp modelId="{4B526D8D-BEE0-403D-B05D-C2B1CE0EE04B}">
      <dsp:nvSpPr>
        <dsp:cNvPr id="0" name=""/>
        <dsp:cNvSpPr/>
      </dsp:nvSpPr>
      <dsp:spPr>
        <a:xfrm>
          <a:off x="327811" y="2645903"/>
          <a:ext cx="1326507" cy="424827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예약시간연장</a:t>
          </a:r>
        </a:p>
      </dsp:txBody>
      <dsp:txXfrm>
        <a:off x="327811" y="2645903"/>
        <a:ext cx="1326507" cy="424827"/>
      </dsp:txXfrm>
    </dsp:sp>
    <dsp:sp modelId="{E5912D80-192C-4F56-B7C0-E67312D077BD}">
      <dsp:nvSpPr>
        <dsp:cNvPr id="0" name=""/>
        <dsp:cNvSpPr/>
      </dsp:nvSpPr>
      <dsp:spPr>
        <a:xfrm>
          <a:off x="346718" y="3238635"/>
          <a:ext cx="1324227" cy="46731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자리이동</a:t>
          </a:r>
          <a:r>
            <a:rPr lang="ko-KR" altLang="en-US" sz="1400" b="0" kern="1200" dirty="0"/>
            <a:t> </a:t>
          </a:r>
        </a:p>
      </dsp:txBody>
      <dsp:txXfrm>
        <a:off x="346718" y="3238635"/>
        <a:ext cx="1324227" cy="467310"/>
      </dsp:txXfrm>
    </dsp:sp>
    <dsp:sp modelId="{DA4A168D-9BDA-4563-8843-7FD7BAB25C36}">
      <dsp:nvSpPr>
        <dsp:cNvPr id="0" name=""/>
        <dsp:cNvSpPr/>
      </dsp:nvSpPr>
      <dsp:spPr>
        <a:xfrm>
          <a:off x="346718" y="3902216"/>
          <a:ext cx="1324227" cy="46731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퇴실처리</a:t>
          </a:r>
          <a:r>
            <a:rPr lang="ko-KR" altLang="en-US" sz="1400" b="0" kern="1200" dirty="0"/>
            <a:t> </a:t>
          </a:r>
        </a:p>
      </dsp:txBody>
      <dsp:txXfrm>
        <a:off x="346718" y="3902216"/>
        <a:ext cx="1324227" cy="467310"/>
      </dsp:txXfrm>
    </dsp:sp>
    <dsp:sp modelId="{99607794-15B2-483B-BBC4-7005EDF3CD72}">
      <dsp:nvSpPr>
        <dsp:cNvPr id="0" name=""/>
        <dsp:cNvSpPr/>
      </dsp:nvSpPr>
      <dsp:spPr>
        <a:xfrm>
          <a:off x="4610315" y="1301301"/>
          <a:ext cx="1630661" cy="467310"/>
        </a:xfrm>
        <a:prstGeom prst="rect">
          <a:avLst/>
        </a:prstGeom>
        <a:solidFill>
          <a:srgbClr val="333F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회원가입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회원정보</a:t>
          </a:r>
          <a:endParaRPr lang="ko-KR" altLang="en-US" sz="14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4610315" y="1301301"/>
        <a:ext cx="1630661" cy="467310"/>
      </dsp:txXfrm>
    </dsp:sp>
    <dsp:sp modelId="{DD9906A4-3CF2-4CBF-8090-52B08812F53B}">
      <dsp:nvSpPr>
        <dsp:cNvPr id="0" name=""/>
        <dsp:cNvSpPr/>
      </dsp:nvSpPr>
      <dsp:spPr>
        <a:xfrm>
          <a:off x="3813611" y="1894509"/>
          <a:ext cx="1367509" cy="467310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관리자</a:t>
          </a:r>
        </a:p>
      </dsp:txBody>
      <dsp:txXfrm>
        <a:off x="3813611" y="1894509"/>
        <a:ext cx="1367509" cy="467310"/>
      </dsp:txXfrm>
    </dsp:sp>
    <dsp:sp modelId="{81490DFA-30E2-46E3-A5DC-DD5AAAF511AD}">
      <dsp:nvSpPr>
        <dsp:cNvPr id="0" name=""/>
        <dsp:cNvSpPr/>
      </dsp:nvSpPr>
      <dsp:spPr>
        <a:xfrm>
          <a:off x="2619755" y="2573096"/>
          <a:ext cx="1623866" cy="46731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회원정보</a:t>
          </a:r>
        </a:p>
      </dsp:txBody>
      <dsp:txXfrm>
        <a:off x="2619755" y="2573096"/>
        <a:ext cx="1623866" cy="467310"/>
      </dsp:txXfrm>
    </dsp:sp>
    <dsp:sp modelId="{4BDD1530-422E-4903-8731-B908A1F098A7}">
      <dsp:nvSpPr>
        <dsp:cNvPr id="0" name=""/>
        <dsp:cNvSpPr/>
      </dsp:nvSpPr>
      <dsp:spPr>
        <a:xfrm>
          <a:off x="2611137" y="3132597"/>
          <a:ext cx="1641764" cy="46731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좌석 예약관리</a:t>
          </a:r>
        </a:p>
      </dsp:txBody>
      <dsp:txXfrm>
        <a:off x="2611137" y="3132597"/>
        <a:ext cx="1641764" cy="467310"/>
      </dsp:txXfrm>
    </dsp:sp>
    <dsp:sp modelId="{07B4C1FD-5DAA-455E-9304-44B14AC0660E}">
      <dsp:nvSpPr>
        <dsp:cNvPr id="0" name=""/>
        <dsp:cNvSpPr/>
      </dsp:nvSpPr>
      <dsp:spPr>
        <a:xfrm>
          <a:off x="2620586" y="3711072"/>
          <a:ext cx="1641764" cy="46731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사물함 예약관리</a:t>
          </a:r>
        </a:p>
      </dsp:txBody>
      <dsp:txXfrm>
        <a:off x="2620586" y="3711072"/>
        <a:ext cx="1641764" cy="467310"/>
      </dsp:txXfrm>
    </dsp:sp>
    <dsp:sp modelId="{89094A0D-F9BE-4FF4-ABB6-F7D8F6419841}">
      <dsp:nvSpPr>
        <dsp:cNvPr id="0" name=""/>
        <dsp:cNvSpPr/>
      </dsp:nvSpPr>
      <dsp:spPr>
        <a:xfrm>
          <a:off x="2648943" y="4255493"/>
          <a:ext cx="1641764" cy="46731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게시글 업로드</a:t>
          </a:r>
        </a:p>
      </dsp:txBody>
      <dsp:txXfrm>
        <a:off x="2648943" y="4255493"/>
        <a:ext cx="1641764" cy="467310"/>
      </dsp:txXfrm>
    </dsp:sp>
    <dsp:sp modelId="{AE032869-6FAB-4156-9C3F-DAF33F1DBCD2}">
      <dsp:nvSpPr>
        <dsp:cNvPr id="0" name=""/>
        <dsp:cNvSpPr/>
      </dsp:nvSpPr>
      <dsp:spPr>
        <a:xfrm>
          <a:off x="5694415" y="1894509"/>
          <a:ext cx="1315133" cy="467310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사용자</a:t>
          </a:r>
        </a:p>
      </dsp:txBody>
      <dsp:txXfrm>
        <a:off x="5694415" y="1894509"/>
        <a:ext cx="1315133" cy="467310"/>
      </dsp:txXfrm>
    </dsp:sp>
    <dsp:sp modelId="{FB4F55AF-60F8-473C-9BC1-3BEBA1B33E21}">
      <dsp:nvSpPr>
        <dsp:cNvPr id="0" name=""/>
        <dsp:cNvSpPr/>
      </dsp:nvSpPr>
      <dsp:spPr>
        <a:xfrm>
          <a:off x="6540738" y="2569848"/>
          <a:ext cx="1567060" cy="46731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마이페이지</a:t>
          </a:r>
        </a:p>
      </dsp:txBody>
      <dsp:txXfrm>
        <a:off x="6540738" y="2569848"/>
        <a:ext cx="1567060" cy="467310"/>
      </dsp:txXfrm>
    </dsp:sp>
    <dsp:sp modelId="{1EB4ADF5-D28D-4543-B6DD-9CBA36B9C1DC}">
      <dsp:nvSpPr>
        <dsp:cNvPr id="0" name=""/>
        <dsp:cNvSpPr/>
      </dsp:nvSpPr>
      <dsp:spPr>
        <a:xfrm>
          <a:off x="6540738" y="3229345"/>
          <a:ext cx="1567060" cy="467310"/>
        </a:xfrm>
        <a:prstGeom prst="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예약내역 확인</a:t>
          </a:r>
        </a:p>
      </dsp:txBody>
      <dsp:txXfrm>
        <a:off x="6540738" y="3229345"/>
        <a:ext cx="1567060" cy="467310"/>
      </dsp:txXfrm>
    </dsp:sp>
    <dsp:sp modelId="{68D402AE-F11B-4CC5-A601-6840117255C8}">
      <dsp:nvSpPr>
        <dsp:cNvPr id="0" name=""/>
        <dsp:cNvSpPr/>
      </dsp:nvSpPr>
      <dsp:spPr>
        <a:xfrm>
          <a:off x="6869771" y="1310268"/>
          <a:ext cx="1605305" cy="467310"/>
        </a:xfrm>
        <a:prstGeom prst="rect">
          <a:avLst/>
        </a:prstGeom>
        <a:solidFill>
          <a:srgbClr val="333F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로그인</a:t>
          </a:r>
          <a:r>
            <a:rPr lang="en-US" altLang="ko-KR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/</a:t>
          </a: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로그아웃</a:t>
          </a:r>
          <a:endParaRPr lang="ko-KR" altLang="en-US" sz="1400" b="0" kern="1200" dirty="0">
            <a:latin typeface="배달의민족 도현" panose="020B0600000101010101" pitchFamily="50" charset="-127"/>
            <a:ea typeface="배달의민족 도현" panose="020B0600000101010101" pitchFamily="50" charset="-127"/>
            <a:cs typeface="KoPubWorld돋움체 Medium" panose="00000600000000000000" pitchFamily="2" charset="-127"/>
          </a:endParaRPr>
        </a:p>
      </dsp:txBody>
      <dsp:txXfrm>
        <a:off x="6869771" y="1310268"/>
        <a:ext cx="1605305" cy="467310"/>
      </dsp:txXfrm>
    </dsp:sp>
    <dsp:sp modelId="{7515F70A-4099-41DD-9B52-94749662C6A8}">
      <dsp:nvSpPr>
        <dsp:cNvPr id="0" name=""/>
        <dsp:cNvSpPr/>
      </dsp:nvSpPr>
      <dsp:spPr>
        <a:xfrm>
          <a:off x="2181198" y="1303623"/>
          <a:ext cx="1288337" cy="467310"/>
        </a:xfrm>
        <a:prstGeom prst="rect">
          <a:avLst/>
        </a:prstGeom>
        <a:solidFill>
          <a:srgbClr val="333F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사물함 예약</a:t>
          </a:r>
          <a:endParaRPr lang="ko-KR" altLang="en-US" sz="14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181198" y="1303623"/>
        <a:ext cx="1288337" cy="467310"/>
      </dsp:txXfrm>
    </dsp:sp>
    <dsp:sp modelId="{E8A91BD3-44FD-4A3E-8DAE-093CB2A2CE00}">
      <dsp:nvSpPr>
        <dsp:cNvPr id="0" name=""/>
        <dsp:cNvSpPr/>
      </dsp:nvSpPr>
      <dsp:spPr>
        <a:xfrm>
          <a:off x="8802491" y="1308866"/>
          <a:ext cx="1288337" cy="467310"/>
        </a:xfrm>
        <a:prstGeom prst="rect">
          <a:avLst/>
        </a:prstGeom>
        <a:solidFill>
          <a:srgbClr val="333F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공지사항</a:t>
          </a:r>
        </a:p>
      </dsp:txBody>
      <dsp:txXfrm>
        <a:off x="8802491" y="1308866"/>
        <a:ext cx="1288337" cy="467310"/>
      </dsp:txXfrm>
    </dsp:sp>
    <dsp:sp modelId="{AEDF08A0-761D-4E5D-B320-8C7522B8F2B5}">
      <dsp:nvSpPr>
        <dsp:cNvPr id="0" name=""/>
        <dsp:cNvSpPr/>
      </dsp:nvSpPr>
      <dsp:spPr>
        <a:xfrm>
          <a:off x="4376856" y="579007"/>
          <a:ext cx="1566621" cy="391494"/>
        </a:xfrm>
        <a:prstGeom prst="rect">
          <a:avLst/>
        </a:prstGeom>
        <a:solidFill>
          <a:srgbClr val="333F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rPr>
            <a:t>header</a:t>
          </a:r>
          <a:endParaRPr lang="ko-KR" altLang="en-US" sz="1400" b="0" kern="1200" dirty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endParaRPr>
        </a:p>
      </dsp:txBody>
      <dsp:txXfrm>
        <a:off x="4376856" y="579007"/>
        <a:ext cx="1566621" cy="391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0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0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34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65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62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1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1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77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51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6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4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8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8000" y="2073447"/>
            <a:ext cx="6096000" cy="21082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200000"/>
              </a:lnSpc>
              <a:defRPr/>
            </a:pPr>
            <a:r>
              <a:rPr lang="ko-KR" altLang="en-US" sz="3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스터디 카페 예약 프로젝트</a:t>
            </a:r>
            <a:endParaRPr lang="en-US" altLang="ko-KR" sz="3600" b="1" kern="0" dirty="0">
              <a:solidFill>
                <a:prstClr val="black">
                  <a:lumMod val="65000"/>
                  <a:lumOff val="3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latinLnBrk="0">
              <a:lnSpc>
                <a:spcPct val="200000"/>
              </a:lnSpc>
              <a:defRPr/>
            </a:pPr>
            <a:endParaRPr lang="en-US" altLang="ko-KR" sz="1200" b="1" kern="0" dirty="0">
              <a:solidFill>
                <a:prstClr val="black">
                  <a:lumMod val="65000"/>
                  <a:lumOff val="3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 latinLnBrk="0">
              <a:lnSpc>
                <a:spcPct val="200000"/>
              </a:lnSpc>
              <a:defRPr/>
            </a:pPr>
            <a:r>
              <a:rPr lang="ko-KR" altLang="en-US" sz="2000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남 채 현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61E2FE0-3954-4766-87C6-5AF05F33B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336" y="5374341"/>
            <a:ext cx="2518201" cy="15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82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E4598E-B7D8-455F-A5EA-35FC78E9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08" y="1303636"/>
            <a:ext cx="4189799" cy="423134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7468D65-A6D2-4988-8C16-BC3088F2C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391" y="1274747"/>
            <a:ext cx="3413850" cy="48909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</a:t>
            </a: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약관동의</a:t>
            </a: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B80787-AF2A-4BB9-968E-60142AB231AF}"/>
              </a:ext>
            </a:extLst>
          </p:cNvPr>
          <p:cNvSpPr/>
          <p:nvPr/>
        </p:nvSpPr>
        <p:spPr>
          <a:xfrm>
            <a:off x="1030941" y="2949389"/>
            <a:ext cx="1308847" cy="152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968518" y="1326500"/>
            <a:ext cx="317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약관동의 여부 체크 검사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117947" y="12012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97CE98-2321-4BAF-B60B-542EB1458792}"/>
              </a:ext>
            </a:extLst>
          </p:cNvPr>
          <p:cNvSpPr/>
          <p:nvPr/>
        </p:nvSpPr>
        <p:spPr>
          <a:xfrm>
            <a:off x="3899089" y="12012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B9157-A1D0-4DA5-903B-F562EFFF8B6F}"/>
              </a:ext>
            </a:extLst>
          </p:cNvPr>
          <p:cNvSpPr txBox="1"/>
          <p:nvPr/>
        </p:nvSpPr>
        <p:spPr>
          <a:xfrm>
            <a:off x="7968518" y="5118847"/>
            <a:ext cx="369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필수 약관동의 약관내용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(Modal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이용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789DF2-D106-4E46-B577-360559406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29" y="1739153"/>
            <a:ext cx="3581519" cy="32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6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94200A1-BD51-48A2-9BB5-90BD35BEF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0"/>
          <a:stretch/>
        </p:blipFill>
        <p:spPr>
          <a:xfrm>
            <a:off x="189888" y="1464273"/>
            <a:ext cx="3944058" cy="46048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</a:t>
            </a: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정보입력</a:t>
            </a: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6633882" y="1410485"/>
            <a:ext cx="427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1, Form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검증을 통하여 검증을 위배했을 경우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View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에 출력할 메시지를 구성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117947" y="12012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3EA0D3-7B54-487A-96FE-17DBD986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83" y="4162587"/>
            <a:ext cx="4270003" cy="20772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6610D5-D5BD-4A8E-A72E-9CAC633F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83" y="2387915"/>
            <a:ext cx="5317567" cy="148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5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A17540-4F8B-4C1B-A4C4-CE838229F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1" r="12802"/>
          <a:stretch/>
        </p:blipFill>
        <p:spPr>
          <a:xfrm>
            <a:off x="326562" y="1377614"/>
            <a:ext cx="3671455" cy="44554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</a:t>
            </a: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정보입력</a:t>
            </a: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6633882" y="1393952"/>
            <a:ext cx="427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각 입력사항에 대하여 유효성 검사와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Ajax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사용하여 중복검사 수행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117947" y="12012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6BF80E-9E4C-4B80-9934-DDA02E6E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82" y="2101838"/>
            <a:ext cx="5042032" cy="37312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35EBDD-FF75-46FA-8EC1-6A9952204419}"/>
              </a:ext>
            </a:extLst>
          </p:cNvPr>
          <p:cNvSpPr/>
          <p:nvPr/>
        </p:nvSpPr>
        <p:spPr>
          <a:xfrm>
            <a:off x="535178" y="2101837"/>
            <a:ext cx="1210495" cy="283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FE9EDD-D044-4BF6-95CA-4460FA4B7277}"/>
              </a:ext>
            </a:extLst>
          </p:cNvPr>
          <p:cNvSpPr/>
          <p:nvPr/>
        </p:nvSpPr>
        <p:spPr>
          <a:xfrm>
            <a:off x="516086" y="3338765"/>
            <a:ext cx="1210495" cy="283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01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CB29AC-59C6-4417-863D-B5063F83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38" y="1961100"/>
            <a:ext cx="4416313" cy="2139012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73A0C7D-BE71-40AC-B3C6-F9B3F1672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" y="4672173"/>
            <a:ext cx="3985260" cy="14478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2D0559F-DE2E-4988-87F8-7BF27FE69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" y="1461927"/>
            <a:ext cx="3985260" cy="13868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84A836-6E27-4910-8E37-86963951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78" y="3030606"/>
            <a:ext cx="3433483" cy="12875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</a:t>
            </a: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정보입력</a:t>
            </a: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B80787-AF2A-4BB9-968E-60142AB231AF}"/>
              </a:ext>
            </a:extLst>
          </p:cNvPr>
          <p:cNvSpPr/>
          <p:nvPr/>
        </p:nvSpPr>
        <p:spPr>
          <a:xfrm>
            <a:off x="501249" y="4672173"/>
            <a:ext cx="3916680" cy="144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089870" y="1218856"/>
            <a:ext cx="3230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1,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coolSMS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API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를 이용하여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회원가입시 전화번호 인증 구현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117947" y="12012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97CE98-2321-4BAF-B60B-542EB1458792}"/>
              </a:ext>
            </a:extLst>
          </p:cNvPr>
          <p:cNvSpPr/>
          <p:nvPr/>
        </p:nvSpPr>
        <p:spPr>
          <a:xfrm>
            <a:off x="117947" y="4539439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B9157-A1D0-4DA5-903B-F562EFFF8B6F}"/>
              </a:ext>
            </a:extLst>
          </p:cNvPr>
          <p:cNvSpPr txBox="1"/>
          <p:nvPr/>
        </p:nvSpPr>
        <p:spPr>
          <a:xfrm>
            <a:off x="7274438" y="4291290"/>
            <a:ext cx="369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인증 완료 후 수정 불가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0F4112-9C15-4D8B-934C-122E81C02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437" y="4721790"/>
            <a:ext cx="4416313" cy="191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EAFF1A-0BE5-4962-9B66-B083F8BE6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1" y="1273211"/>
            <a:ext cx="4388995" cy="38496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B80787-AF2A-4BB9-968E-60142AB231AF}"/>
              </a:ext>
            </a:extLst>
          </p:cNvPr>
          <p:cNvSpPr/>
          <p:nvPr/>
        </p:nvSpPr>
        <p:spPr>
          <a:xfrm>
            <a:off x="1129553" y="3558989"/>
            <a:ext cx="905435" cy="167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505244" y="1256507"/>
            <a:ext cx="317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로그인 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117947" y="12012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97CE98-2321-4BAF-B60B-542EB1458792}"/>
              </a:ext>
            </a:extLst>
          </p:cNvPr>
          <p:cNvSpPr/>
          <p:nvPr/>
        </p:nvSpPr>
        <p:spPr>
          <a:xfrm>
            <a:off x="741131" y="3308508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B9157-A1D0-4DA5-903B-F562EFFF8B6F}"/>
              </a:ext>
            </a:extLst>
          </p:cNvPr>
          <p:cNvSpPr txBox="1"/>
          <p:nvPr/>
        </p:nvSpPr>
        <p:spPr>
          <a:xfrm>
            <a:off x="7505244" y="1906328"/>
            <a:ext cx="407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아이디 기억하기 체크박스 여부에 따라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쿠키를 사용하여 아이디 정보 저장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DCA18F-616B-43C0-BF1F-8A5D3CE97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811" y="3158632"/>
            <a:ext cx="4388995" cy="14975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466C28-21EE-4083-AD52-3C8116717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244" y="2628565"/>
            <a:ext cx="4489281" cy="41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92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647BE9-4D37-402F-A8D6-D1882DBB4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/>
          <a:stretch/>
        </p:blipFill>
        <p:spPr>
          <a:xfrm>
            <a:off x="381218" y="1373290"/>
            <a:ext cx="3135561" cy="35287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찾기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098441" y="1265756"/>
            <a:ext cx="5236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아이디 찾기 폼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회원이름과 가입시 등록한 이메일 입력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올바른 정보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입력시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회원 아이디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마스킹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처리후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출력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117947" y="12012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948FF7B-5C11-493E-A8D7-216301A0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79" y="2480633"/>
            <a:ext cx="4476715" cy="6074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E45773-80CC-4F49-8063-FBCAFA26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430" y="3225767"/>
            <a:ext cx="4476714" cy="353601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4F5292-C031-48B2-8D69-B554722917B2}"/>
              </a:ext>
            </a:extLst>
          </p:cNvPr>
          <p:cNvSpPr/>
          <p:nvPr/>
        </p:nvSpPr>
        <p:spPr>
          <a:xfrm>
            <a:off x="7401430" y="4890762"/>
            <a:ext cx="4790570" cy="990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091EFB-F7B2-41FC-8B52-A30DAE9F1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1" t="3512" r="15249" b="18621"/>
          <a:stretch/>
        </p:blipFill>
        <p:spPr>
          <a:xfrm>
            <a:off x="3913465" y="1361999"/>
            <a:ext cx="3014131" cy="352876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6971A2-F3D1-4DC8-BC76-06BFDBC02CE5}"/>
              </a:ext>
            </a:extLst>
          </p:cNvPr>
          <p:cNvSpPr/>
          <p:nvPr/>
        </p:nvSpPr>
        <p:spPr>
          <a:xfrm>
            <a:off x="3913465" y="2935317"/>
            <a:ext cx="3014131" cy="34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CC60BC0-4C5A-4492-BCE8-657A9E6726BC}"/>
              </a:ext>
            </a:extLst>
          </p:cNvPr>
          <p:cNvSpPr/>
          <p:nvPr/>
        </p:nvSpPr>
        <p:spPr>
          <a:xfrm>
            <a:off x="3480966" y="3155810"/>
            <a:ext cx="385482" cy="273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0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166396B-10A6-41CF-BD50-B78CD432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343" y="3619329"/>
            <a:ext cx="2430693" cy="7078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FD76AB-61A2-4975-807E-73EC5CA0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14" y="2214840"/>
            <a:ext cx="2430692" cy="7078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47BE9-4D37-402F-A8D6-D1882DBB47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/>
          <a:stretch/>
        </p:blipFill>
        <p:spPr>
          <a:xfrm>
            <a:off x="280637" y="1431534"/>
            <a:ext cx="3135561" cy="35287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찾기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989420" y="203170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CC60BC0-4C5A-4492-BCE8-657A9E6726BC}"/>
              </a:ext>
            </a:extLst>
          </p:cNvPr>
          <p:cNvSpPr/>
          <p:nvPr/>
        </p:nvSpPr>
        <p:spPr>
          <a:xfrm>
            <a:off x="3480966" y="2922726"/>
            <a:ext cx="385482" cy="273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9171F-07DA-448B-8BF4-A3CB4933E87F}"/>
              </a:ext>
            </a:extLst>
          </p:cNvPr>
          <p:cNvSpPr txBox="1"/>
          <p:nvPr/>
        </p:nvSpPr>
        <p:spPr>
          <a:xfrm>
            <a:off x="8320937" y="1380858"/>
            <a:ext cx="3681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올바르지 않은 정보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입력시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alert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창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0A2408-1BB5-46E8-900C-DF732AA7E5EA}"/>
              </a:ext>
            </a:extLst>
          </p:cNvPr>
          <p:cNvSpPr txBox="1"/>
          <p:nvPr/>
        </p:nvSpPr>
        <p:spPr>
          <a:xfrm>
            <a:off x="8320937" y="1820608"/>
            <a:ext cx="3221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공백 입력 후 아이디 찾기 버튼   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클릭시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alert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창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0506878-2DD0-44C8-8D90-2FECCB450C4D}"/>
              </a:ext>
            </a:extLst>
          </p:cNvPr>
          <p:cNvSpPr/>
          <p:nvPr/>
        </p:nvSpPr>
        <p:spPr>
          <a:xfrm>
            <a:off x="3997674" y="3410115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72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5E0EDBC-344C-4698-9465-ABB8E83E7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61" y="1441266"/>
            <a:ext cx="3331270" cy="35481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찾기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6096000" y="1204200"/>
            <a:ext cx="503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비밀번호 찾기 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-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회원아이디와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가입시 등록한 이메일 입력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15171" y="1299883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69D0E3-05C7-4F6F-B149-2C93D0BF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82100"/>
            <a:ext cx="6024282" cy="21717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885CC7-5D4B-417C-9F27-CCA91ED23118}"/>
              </a:ext>
            </a:extLst>
          </p:cNvPr>
          <p:cNvSpPr txBox="1"/>
          <p:nvPr/>
        </p:nvSpPr>
        <p:spPr>
          <a:xfrm>
            <a:off x="6096000" y="2080229"/>
            <a:ext cx="5844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임시 비밀번호 발급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올바른 정보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입력시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UUID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를 사용해 임시 비밀번호 생성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  생성 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DB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에 임시 비밀번호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update,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A67A55-F4A2-440D-93CE-66DACF5CC0ED}"/>
              </a:ext>
            </a:extLst>
          </p:cNvPr>
          <p:cNvSpPr/>
          <p:nvPr/>
        </p:nvSpPr>
        <p:spPr>
          <a:xfrm>
            <a:off x="6096000" y="3557497"/>
            <a:ext cx="6096000" cy="2000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E49FAC3-C53C-41F3-BCFF-219A01C1CBF9}"/>
              </a:ext>
            </a:extLst>
          </p:cNvPr>
          <p:cNvSpPr/>
          <p:nvPr/>
        </p:nvSpPr>
        <p:spPr>
          <a:xfrm>
            <a:off x="5815666" y="3300503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FD747A4-E4F8-4725-B1DB-DC806E805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2" y="5211519"/>
            <a:ext cx="3140751" cy="9631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E78FA7-BD82-4D06-B175-1315BB75D3EB}"/>
              </a:ext>
            </a:extLst>
          </p:cNvPr>
          <p:cNvSpPr/>
          <p:nvPr/>
        </p:nvSpPr>
        <p:spPr>
          <a:xfrm>
            <a:off x="732402" y="5174377"/>
            <a:ext cx="3138529" cy="963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FD0A089-71E4-4A5C-8C68-04AED3C78593}"/>
              </a:ext>
            </a:extLst>
          </p:cNvPr>
          <p:cNvCxnSpPr/>
          <p:nvPr/>
        </p:nvCxnSpPr>
        <p:spPr>
          <a:xfrm>
            <a:off x="2169459" y="4338918"/>
            <a:ext cx="0" cy="835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0994DD6-762A-4BE7-83AA-07A9D399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57" y="1305822"/>
            <a:ext cx="3944906" cy="28387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찾기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6640046" y="1305822"/>
            <a:ext cx="558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 이메일로 임시 비밀번호 전송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24135" y="12012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4F5292-C031-48B2-8D69-B554722917B2}"/>
              </a:ext>
            </a:extLst>
          </p:cNvPr>
          <p:cNvSpPr/>
          <p:nvPr/>
        </p:nvSpPr>
        <p:spPr>
          <a:xfrm>
            <a:off x="905435" y="2725214"/>
            <a:ext cx="3496234" cy="331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CF9C52-26B3-4F8E-A0DB-C0052F5E5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4"/>
          <a:stretch/>
        </p:blipFill>
        <p:spPr>
          <a:xfrm>
            <a:off x="6714564" y="1777353"/>
            <a:ext cx="5294891" cy="365468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9B526E-D359-4C87-83E8-010C6B8EA5BA}"/>
              </a:ext>
            </a:extLst>
          </p:cNvPr>
          <p:cNvSpPr/>
          <p:nvPr/>
        </p:nvSpPr>
        <p:spPr>
          <a:xfrm>
            <a:off x="6714564" y="1916957"/>
            <a:ext cx="4249271" cy="189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26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D11469A-48E4-42A1-B1DE-362060A8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69" y="4207168"/>
            <a:ext cx="2813162" cy="882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71A930-2212-4402-9642-3B2BC1CD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95" y="2043904"/>
            <a:ext cx="2787311" cy="882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48CCB6-3A42-409C-A708-8AD7C62E80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"/>
          <a:stretch/>
        </p:blipFill>
        <p:spPr>
          <a:xfrm>
            <a:off x="4559994" y="3157100"/>
            <a:ext cx="2787312" cy="8192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F3FE5C-A8B4-424B-A7FE-E296F0DCC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8" y="1853767"/>
            <a:ext cx="3331270" cy="35481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찾기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4188864" y="1853767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CC60BC0-4C5A-4492-BCE8-657A9E6726BC}"/>
              </a:ext>
            </a:extLst>
          </p:cNvPr>
          <p:cNvSpPr/>
          <p:nvPr/>
        </p:nvSpPr>
        <p:spPr>
          <a:xfrm>
            <a:off x="3803382" y="3183694"/>
            <a:ext cx="385482" cy="273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9171F-07DA-448B-8BF4-A3CB4933E87F}"/>
              </a:ext>
            </a:extLst>
          </p:cNvPr>
          <p:cNvSpPr txBox="1"/>
          <p:nvPr/>
        </p:nvSpPr>
        <p:spPr>
          <a:xfrm>
            <a:off x="8392654" y="1603825"/>
            <a:ext cx="3681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올바르지 않은 정보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입력시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alert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창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0A2408-1BB5-46E8-900C-DF732AA7E5EA}"/>
              </a:ext>
            </a:extLst>
          </p:cNvPr>
          <p:cNvSpPr txBox="1"/>
          <p:nvPr/>
        </p:nvSpPr>
        <p:spPr>
          <a:xfrm>
            <a:off x="8392653" y="2182499"/>
            <a:ext cx="3456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공백 입력 후 비밀번호 찾기 버튼   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클릭시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alert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창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0506878-2DD0-44C8-8D90-2FECCB450C4D}"/>
              </a:ext>
            </a:extLst>
          </p:cNvPr>
          <p:cNvSpPr/>
          <p:nvPr/>
        </p:nvSpPr>
        <p:spPr>
          <a:xfrm>
            <a:off x="4129838" y="4074293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44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3304A71-4698-4FAE-8EEF-EDD382BFFA35}"/>
              </a:ext>
            </a:extLst>
          </p:cNvPr>
          <p:cNvSpPr/>
          <p:nvPr/>
        </p:nvSpPr>
        <p:spPr>
          <a:xfrm>
            <a:off x="2039099" y="2097742"/>
            <a:ext cx="614452" cy="584651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0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02C839F-098E-4139-9C2D-113F9F3FC220}"/>
              </a:ext>
            </a:extLst>
          </p:cNvPr>
          <p:cNvSpPr/>
          <p:nvPr/>
        </p:nvSpPr>
        <p:spPr>
          <a:xfrm>
            <a:off x="6727642" y="2097741"/>
            <a:ext cx="614452" cy="584651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0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12B4FB-91E1-4DEA-9753-1664C4E8E3B5}"/>
              </a:ext>
            </a:extLst>
          </p:cNvPr>
          <p:cNvSpPr txBox="1"/>
          <p:nvPr/>
        </p:nvSpPr>
        <p:spPr>
          <a:xfrm>
            <a:off x="2692003" y="2193708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프로젝트 개요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07632D-786C-4412-AA5A-3D62CECEEBEB}"/>
              </a:ext>
            </a:extLst>
          </p:cNvPr>
          <p:cNvSpPr txBox="1"/>
          <p:nvPr/>
        </p:nvSpPr>
        <p:spPr>
          <a:xfrm>
            <a:off x="7492179" y="2193707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설계 및 구현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DD5A2C-EB81-4F70-B4B5-8C8BB1FB9569}"/>
              </a:ext>
            </a:extLst>
          </p:cNvPr>
          <p:cNvSpPr txBox="1"/>
          <p:nvPr/>
        </p:nvSpPr>
        <p:spPr>
          <a:xfrm>
            <a:off x="2815674" y="2646275"/>
            <a:ext cx="3177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개발 구축 환경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ER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다이어그램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FE1E40-55C2-48DC-A573-128ACCBDC594}"/>
              </a:ext>
            </a:extLst>
          </p:cNvPr>
          <p:cNvSpPr txBox="1"/>
          <p:nvPr/>
        </p:nvSpPr>
        <p:spPr>
          <a:xfrm>
            <a:off x="7455569" y="2954051"/>
            <a:ext cx="3177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사이트 설계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사이트 구현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929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10F2743-038A-4482-B2BF-4A72043B1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9" y="1227961"/>
            <a:ext cx="5193939" cy="4063523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4A38878-8540-4B48-9CB2-CF9BB0CF8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2" r="24721" b="81994"/>
          <a:stretch/>
        </p:blipFill>
        <p:spPr>
          <a:xfrm>
            <a:off x="6400320" y="3953228"/>
            <a:ext cx="2599765" cy="9631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좌석 등록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6254562" y="1377725"/>
            <a:ext cx="4727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  JSTL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forEach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를 이용해 좌석 리스트 생성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24135" y="12012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9B526E-D359-4C87-83E8-010C6B8EA5BA}"/>
              </a:ext>
            </a:extLst>
          </p:cNvPr>
          <p:cNvSpPr/>
          <p:nvPr/>
        </p:nvSpPr>
        <p:spPr>
          <a:xfrm>
            <a:off x="5305463" y="4480864"/>
            <a:ext cx="511469" cy="422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4942541" y="4310828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02D9ED-13EC-48C7-B6C0-DC7153A82141}"/>
              </a:ext>
            </a:extLst>
          </p:cNvPr>
          <p:cNvSpPr txBox="1"/>
          <p:nvPr/>
        </p:nvSpPr>
        <p:spPr>
          <a:xfrm>
            <a:off x="6254562" y="3490710"/>
            <a:ext cx="391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로그인 전 좌석 예약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클릭시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alert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창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3AFA4C-8D16-4674-BE50-E0C2C778F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562" y="1840243"/>
            <a:ext cx="5937438" cy="155149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AD85746-27A9-4D10-BE8A-151840E7FD25}"/>
              </a:ext>
            </a:extLst>
          </p:cNvPr>
          <p:cNvSpPr/>
          <p:nvPr/>
        </p:nvSpPr>
        <p:spPr>
          <a:xfrm>
            <a:off x="5882321" y="4541709"/>
            <a:ext cx="487786" cy="248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1C91DBD-CBA9-4C18-A982-36CDC6172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43" y="5530153"/>
            <a:ext cx="2771738" cy="8845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53C848-8E04-4E3A-A812-41BC1196F5C0}"/>
              </a:ext>
            </a:extLst>
          </p:cNvPr>
          <p:cNvSpPr txBox="1"/>
          <p:nvPr/>
        </p:nvSpPr>
        <p:spPr>
          <a:xfrm>
            <a:off x="6254562" y="5129889"/>
            <a:ext cx="5704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3.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로그인 후 좌석 예약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클릭시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alert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창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확인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-&gt;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 폼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6356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2CA15F9F-7AB0-427C-A38E-26B1DC4B7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58"/>
          <a:stretch/>
        </p:blipFill>
        <p:spPr>
          <a:xfrm>
            <a:off x="594873" y="1201272"/>
            <a:ext cx="3692039" cy="21067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좌석 등록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6227668" y="1201271"/>
            <a:ext cx="391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좌석 예약 폼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06205" y="1057836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9B526E-D359-4C87-83E8-010C6B8EA5BA}"/>
              </a:ext>
            </a:extLst>
          </p:cNvPr>
          <p:cNvSpPr/>
          <p:nvPr/>
        </p:nvSpPr>
        <p:spPr>
          <a:xfrm>
            <a:off x="1163768" y="2092115"/>
            <a:ext cx="2547620" cy="534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723436" y="2417444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02D9ED-13EC-48C7-B6C0-DC7153A82141}"/>
              </a:ext>
            </a:extLst>
          </p:cNvPr>
          <p:cNvSpPr txBox="1"/>
          <p:nvPr/>
        </p:nvSpPr>
        <p:spPr>
          <a:xfrm>
            <a:off x="6227668" y="1707204"/>
            <a:ext cx="573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 Post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로 받아온 좌석번호와 세션에 담긴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회원명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출력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C0CD7F-F724-4949-A9DA-80E309311DE5}"/>
              </a:ext>
            </a:extLst>
          </p:cNvPr>
          <p:cNvSpPr/>
          <p:nvPr/>
        </p:nvSpPr>
        <p:spPr>
          <a:xfrm>
            <a:off x="1163768" y="2692750"/>
            <a:ext cx="2547620" cy="534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EE8773-DBB7-44CD-BE89-9EBB698FA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36" y="2092115"/>
            <a:ext cx="5358440" cy="1493767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05EDF2BB-4143-45AA-8533-EC4FA9DE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2" y="3429000"/>
            <a:ext cx="3592311" cy="29359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37E831-F5DF-41C9-88F9-B252E255E66F}"/>
              </a:ext>
            </a:extLst>
          </p:cNvPr>
          <p:cNvSpPr txBox="1"/>
          <p:nvPr/>
        </p:nvSpPr>
        <p:spPr>
          <a:xfrm>
            <a:off x="6227668" y="3629560"/>
            <a:ext cx="573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3.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시간 상품 선택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706E655-96B5-4FF2-A246-4F8EAA406B06}"/>
              </a:ext>
            </a:extLst>
          </p:cNvPr>
          <p:cNvSpPr/>
          <p:nvPr/>
        </p:nvSpPr>
        <p:spPr>
          <a:xfrm>
            <a:off x="723436" y="3388856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82E10E3-8B39-47E5-BBD4-820CE4A62388}"/>
              </a:ext>
            </a:extLst>
          </p:cNvPr>
          <p:cNvSpPr/>
          <p:nvPr/>
        </p:nvSpPr>
        <p:spPr>
          <a:xfrm>
            <a:off x="723436" y="5367030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26A4CE-535C-4322-AADE-74305738042C}"/>
              </a:ext>
            </a:extLst>
          </p:cNvPr>
          <p:cNvSpPr txBox="1"/>
          <p:nvPr/>
        </p:nvSpPr>
        <p:spPr>
          <a:xfrm>
            <a:off x="6227668" y="5776493"/>
            <a:ext cx="573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선택한 상품 및 가격 과 사용기간 정보 출력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  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사용기간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현재 시간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~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현재시간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+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상품선택 시간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EA138D-AB29-4F82-B894-A67004FD51B7}"/>
              </a:ext>
            </a:extLst>
          </p:cNvPr>
          <p:cNvSpPr/>
          <p:nvPr/>
        </p:nvSpPr>
        <p:spPr>
          <a:xfrm>
            <a:off x="1140667" y="5468471"/>
            <a:ext cx="2547620" cy="824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D461549-050E-49F9-8492-D041D2502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556" y="3982525"/>
            <a:ext cx="3061750" cy="16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7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5C392D-FA1E-498C-B89B-F4B3FF6C3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05" y="1407542"/>
            <a:ext cx="6787028" cy="36395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좌석 등록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240679" y="1238265"/>
            <a:ext cx="49513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사용기간 정보 출력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 1.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자바스크립트를 이용해 현재 시간 정보 가져옴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 2.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연도를 제외한 각 시간 정보는 두자리로 출력됨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 </a:t>
            </a: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 3.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시간정보가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text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로 출력되고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     input value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값 으로 저장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449389" y="1567660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9B526E-D359-4C87-83E8-010C6B8EA5BA}"/>
              </a:ext>
            </a:extLst>
          </p:cNvPr>
          <p:cNvSpPr/>
          <p:nvPr/>
        </p:nvSpPr>
        <p:spPr>
          <a:xfrm>
            <a:off x="862323" y="1552418"/>
            <a:ext cx="2138983" cy="763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3634288" y="207224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C0CD7F-F724-4949-A9DA-80E309311DE5}"/>
              </a:ext>
            </a:extLst>
          </p:cNvPr>
          <p:cNvSpPr/>
          <p:nvPr/>
        </p:nvSpPr>
        <p:spPr>
          <a:xfrm>
            <a:off x="3951792" y="2417433"/>
            <a:ext cx="1991808" cy="146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706E655-96B5-4FF2-A246-4F8EAA406B06}"/>
              </a:ext>
            </a:extLst>
          </p:cNvPr>
          <p:cNvSpPr/>
          <p:nvPr/>
        </p:nvSpPr>
        <p:spPr>
          <a:xfrm>
            <a:off x="551549" y="4074764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EA138D-AB29-4F82-B894-A67004FD51B7}"/>
              </a:ext>
            </a:extLst>
          </p:cNvPr>
          <p:cNvSpPr/>
          <p:nvPr/>
        </p:nvSpPr>
        <p:spPr>
          <a:xfrm>
            <a:off x="862323" y="4283978"/>
            <a:ext cx="2356006" cy="65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682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07DC9C5-44C7-4FD1-B28C-6A3613787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6" y="1175429"/>
            <a:ext cx="3645539" cy="18915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좌석 등록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395597" y="1196385"/>
            <a:ext cx="391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결제수단 선택 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06205" y="1057836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306205" y="323388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37E831-F5DF-41C9-88F9-B252E255E66F}"/>
              </a:ext>
            </a:extLst>
          </p:cNvPr>
          <p:cNvSpPr txBox="1"/>
          <p:nvPr/>
        </p:nvSpPr>
        <p:spPr>
          <a:xfrm>
            <a:off x="7395597" y="1628940"/>
            <a:ext cx="4467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카카오페이 선택 후 결제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-&gt;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아임포트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API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를 이용하여 결제 시스템 구현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EA138D-AB29-4F82-B894-A67004FD51B7}"/>
              </a:ext>
            </a:extLst>
          </p:cNvPr>
          <p:cNvSpPr/>
          <p:nvPr/>
        </p:nvSpPr>
        <p:spPr>
          <a:xfrm>
            <a:off x="723436" y="1464472"/>
            <a:ext cx="979858" cy="292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C578DD-4A1B-4555-A283-7F57EDDDC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62"/>
          <a:stretch/>
        </p:blipFill>
        <p:spPr>
          <a:xfrm>
            <a:off x="723436" y="3327986"/>
            <a:ext cx="2930560" cy="31953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FE4D754-B96B-4D6D-A5A6-939CC07A259D}"/>
              </a:ext>
            </a:extLst>
          </p:cNvPr>
          <p:cNvCxnSpPr>
            <a:cxnSpLocks/>
            <a:stCxn id="26" idx="3"/>
            <a:endCxn id="11" idx="0"/>
          </p:cNvCxnSpPr>
          <p:nvPr/>
        </p:nvCxnSpPr>
        <p:spPr>
          <a:xfrm>
            <a:off x="1703294" y="1610777"/>
            <a:ext cx="485422" cy="171720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0658FEA-88CA-4E04-8B80-2F05BA62A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493"/>
          <a:stretch/>
        </p:blipFill>
        <p:spPr>
          <a:xfrm>
            <a:off x="4618726" y="1239808"/>
            <a:ext cx="2308038" cy="18271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D2E5D1B-A5EF-4505-AE9F-1F1842FAA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678"/>
          <a:stretch/>
        </p:blipFill>
        <p:spPr>
          <a:xfrm>
            <a:off x="4633854" y="3020172"/>
            <a:ext cx="2308038" cy="615627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F163F40-6EFC-43DD-81B0-3A24DE9C2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23" y="4508363"/>
            <a:ext cx="2687583" cy="13197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B0F71B-50A6-4F91-8299-5CFDD6991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680" y="2386996"/>
            <a:ext cx="4029060" cy="4242734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DB43323-FC02-449C-B44B-E11DE6EF50BE}"/>
              </a:ext>
            </a:extLst>
          </p:cNvPr>
          <p:cNvCxnSpPr>
            <a:cxnSpLocks/>
            <a:stCxn id="11" idx="3"/>
            <a:endCxn id="33" idx="1"/>
          </p:cNvCxnSpPr>
          <p:nvPr/>
        </p:nvCxnSpPr>
        <p:spPr>
          <a:xfrm flipV="1">
            <a:off x="3653996" y="2153395"/>
            <a:ext cx="964730" cy="2772282"/>
          </a:xfrm>
          <a:prstGeom prst="bentConnector3">
            <a:avLst>
              <a:gd name="adj1" fmla="val 723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CC9F8AB-0237-482C-A8DD-BA7894487103}"/>
              </a:ext>
            </a:extLst>
          </p:cNvPr>
          <p:cNvCxnSpPr>
            <a:cxnSpLocks/>
          </p:cNvCxnSpPr>
          <p:nvPr/>
        </p:nvCxnSpPr>
        <p:spPr>
          <a:xfrm flipH="1">
            <a:off x="5787873" y="3666637"/>
            <a:ext cx="5638" cy="792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64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테이블이(가) 표시된 사진&#10;&#10;자동 생성된 설명">
            <a:extLst>
              <a:ext uri="{FF2B5EF4-FFF2-40B4-BE49-F238E27FC236}">
                <a16:creationId xmlns:a16="http://schemas.microsoft.com/office/drawing/2014/main" id="{A65E698D-6BC7-4368-92BD-953546DB81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/>
          <a:stretch/>
        </p:blipFill>
        <p:spPr>
          <a:xfrm>
            <a:off x="568354" y="3996812"/>
            <a:ext cx="4805959" cy="25541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좌석 등록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315476" y="1129967"/>
            <a:ext cx="391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예약내역 확인 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06205" y="1057836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37E831-F5DF-41C9-88F9-B252E255E66F}"/>
              </a:ext>
            </a:extLst>
          </p:cNvPr>
          <p:cNvSpPr txBox="1"/>
          <p:nvPr/>
        </p:nvSpPr>
        <p:spPr>
          <a:xfrm>
            <a:off x="7345024" y="3809291"/>
            <a:ext cx="4467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 후 좌석 리스트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내 예약 내역의 색깔 변화됨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EA138D-AB29-4F82-B894-A67004FD51B7}"/>
              </a:ext>
            </a:extLst>
          </p:cNvPr>
          <p:cNvSpPr/>
          <p:nvPr/>
        </p:nvSpPr>
        <p:spPr>
          <a:xfrm>
            <a:off x="519327" y="4436024"/>
            <a:ext cx="545627" cy="292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3147236-1970-4020-8936-12A0C9E0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24" y="1512406"/>
            <a:ext cx="4516255" cy="212850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223549" y="416390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46A339-2687-49B1-B88F-6B421ADFAC63}"/>
              </a:ext>
            </a:extLst>
          </p:cNvPr>
          <p:cNvSpPr/>
          <p:nvPr/>
        </p:nvSpPr>
        <p:spPr>
          <a:xfrm>
            <a:off x="2713542" y="4436024"/>
            <a:ext cx="466556" cy="427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98F0549-89AF-4E1D-925C-48B70A4D3C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0" y="1175437"/>
            <a:ext cx="2255528" cy="28765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85F518-9703-4A00-B3BC-182D7C3F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501" y="4517177"/>
            <a:ext cx="2673370" cy="218842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614BE6-BF59-4EF3-B411-1405F4CF7E7F}"/>
              </a:ext>
            </a:extLst>
          </p:cNvPr>
          <p:cNvSpPr/>
          <p:nvPr/>
        </p:nvSpPr>
        <p:spPr>
          <a:xfrm>
            <a:off x="7986927" y="5465082"/>
            <a:ext cx="1677026" cy="370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287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8F7D67-4816-45B2-8BCF-5CE24275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6" y="1267050"/>
            <a:ext cx="5302481" cy="50499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좌석 퇴실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066095" y="1342609"/>
            <a:ext cx="493194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스케줄러를 이용해 예약된 좌석의 퇴실 시간과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현재시간이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같을 경우 자동 퇴실 처리 됨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SimpleDateFormat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클래스를 이용하여 현재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시간을 퇴실시간 패턴에 맞는 문자열로 변환 후 비교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239134" y="1057836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D5484F-1847-48D7-8DC6-A2F2A78FDB2B}"/>
              </a:ext>
            </a:extLst>
          </p:cNvPr>
          <p:cNvSpPr/>
          <p:nvPr/>
        </p:nvSpPr>
        <p:spPr>
          <a:xfrm>
            <a:off x="1235693" y="2887868"/>
            <a:ext cx="4790224" cy="326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8AE23D-CF56-450D-9CF2-AF32FE6B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032" y="2334304"/>
            <a:ext cx="4307532" cy="143351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102D56A-BC2F-4658-8364-755D12AC3023}"/>
              </a:ext>
            </a:extLst>
          </p:cNvPr>
          <p:cNvSpPr/>
          <p:nvPr/>
        </p:nvSpPr>
        <p:spPr>
          <a:xfrm>
            <a:off x="857076" y="2795827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57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93D1AE-95D6-4A60-9EAB-56CD2D5963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0" y="3629062"/>
            <a:ext cx="5496059" cy="29254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1898EA-0446-4DF5-B2DC-057F151FE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04" y="1183876"/>
            <a:ext cx="2596195" cy="20654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내역 변경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6487812" y="1183876"/>
            <a:ext cx="570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로그인 후 좌석리스트 화면에서 자신이 예약한 좌석번호나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 다른 좌석을 클릭하면 예매내역 수정 폼으로 이동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97589" y="1137855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D39BF8-97F6-4EDB-A451-9856652BDC8A}"/>
              </a:ext>
            </a:extLst>
          </p:cNvPr>
          <p:cNvSpPr/>
          <p:nvPr/>
        </p:nvSpPr>
        <p:spPr>
          <a:xfrm>
            <a:off x="1258630" y="2682503"/>
            <a:ext cx="556315" cy="554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A568FA-C74B-4DBA-BA13-1BA3B6837828}"/>
              </a:ext>
            </a:extLst>
          </p:cNvPr>
          <p:cNvSpPr/>
          <p:nvPr/>
        </p:nvSpPr>
        <p:spPr>
          <a:xfrm>
            <a:off x="604205" y="2670398"/>
            <a:ext cx="654425" cy="554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7A12548-AF5F-4142-AE22-517EF01F265D}"/>
              </a:ext>
            </a:extLst>
          </p:cNvPr>
          <p:cNvSpPr/>
          <p:nvPr/>
        </p:nvSpPr>
        <p:spPr>
          <a:xfrm>
            <a:off x="97589" y="3629062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28E540-9505-49B8-A315-B8E83285BD5A}"/>
              </a:ext>
            </a:extLst>
          </p:cNvPr>
          <p:cNvSpPr txBox="1"/>
          <p:nvPr/>
        </p:nvSpPr>
        <p:spPr>
          <a:xfrm>
            <a:off x="6487813" y="4047490"/>
            <a:ext cx="57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 내역 수정 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시간연장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자리이동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퇴실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169D0-D9F2-4353-8B4B-476D75537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56" y="2029527"/>
            <a:ext cx="4881563" cy="177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3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BA515E8-26FA-4784-9525-FF10EC01D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67" y="2658144"/>
            <a:ext cx="3851840" cy="890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C5330B-DB9D-46FE-94AE-80A3A248B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0" r="10613" b="19330"/>
          <a:stretch/>
        </p:blipFill>
        <p:spPr>
          <a:xfrm>
            <a:off x="564787" y="837177"/>
            <a:ext cx="3010084" cy="1736359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AC4E341-E534-4636-9D04-63113B248B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07"/>
          <a:stretch/>
        </p:blipFill>
        <p:spPr>
          <a:xfrm>
            <a:off x="258792" y="2556184"/>
            <a:ext cx="3429746" cy="43018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 시간 연장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073429" y="1150388"/>
            <a:ext cx="391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 시간 연장 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258792" y="117026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46A339-2687-49B1-B88F-6B421ADFAC63}"/>
              </a:ext>
            </a:extLst>
          </p:cNvPr>
          <p:cNvSpPr/>
          <p:nvPr/>
        </p:nvSpPr>
        <p:spPr>
          <a:xfrm>
            <a:off x="676024" y="2542749"/>
            <a:ext cx="2672758" cy="529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4A738-FE1D-4E12-8CFA-2294368C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121" y="1533210"/>
            <a:ext cx="4345856" cy="2675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5CB992-64AD-41A9-8271-034F97641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90" y="1676163"/>
            <a:ext cx="2809030" cy="79254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429FAE-8BB0-4155-ADB4-49A7039DDA01}"/>
              </a:ext>
            </a:extLst>
          </p:cNvPr>
          <p:cNvSpPr/>
          <p:nvPr/>
        </p:nvSpPr>
        <p:spPr>
          <a:xfrm>
            <a:off x="3702016" y="1659723"/>
            <a:ext cx="2787613" cy="792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252B5-7EA1-4E84-ABB3-D0ACB37AB384}"/>
              </a:ext>
            </a:extLst>
          </p:cNvPr>
          <p:cNvSpPr txBox="1"/>
          <p:nvPr/>
        </p:nvSpPr>
        <p:spPr>
          <a:xfrm>
            <a:off x="7170118" y="5034448"/>
            <a:ext cx="391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 시간 연장 성공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E95232-24F0-4AC9-9B2A-C220B04D3562}"/>
              </a:ext>
            </a:extLst>
          </p:cNvPr>
          <p:cNvSpPr txBox="1"/>
          <p:nvPr/>
        </p:nvSpPr>
        <p:spPr>
          <a:xfrm>
            <a:off x="7170118" y="5608778"/>
            <a:ext cx="391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마이페이지 연장 시간 업데이트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3EFB6C5-DB90-4DFD-AD8D-65C5A6BF584B}"/>
              </a:ext>
            </a:extLst>
          </p:cNvPr>
          <p:cNvSpPr/>
          <p:nvPr/>
        </p:nvSpPr>
        <p:spPr>
          <a:xfrm>
            <a:off x="376945" y="5233837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B1B0D25-C2E2-44D5-9AE9-9059E25BF12C}"/>
              </a:ext>
            </a:extLst>
          </p:cNvPr>
          <p:cNvSpPr/>
          <p:nvPr/>
        </p:nvSpPr>
        <p:spPr>
          <a:xfrm>
            <a:off x="3366255" y="1479262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A3CE80-63A4-4505-A19A-0E898D3378E2}"/>
              </a:ext>
            </a:extLst>
          </p:cNvPr>
          <p:cNvSpPr/>
          <p:nvPr/>
        </p:nvSpPr>
        <p:spPr>
          <a:xfrm>
            <a:off x="787258" y="5412415"/>
            <a:ext cx="2787613" cy="529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F024E3-5B2A-4C09-B4B3-4D14A681A733}"/>
              </a:ext>
            </a:extLst>
          </p:cNvPr>
          <p:cNvSpPr txBox="1"/>
          <p:nvPr/>
        </p:nvSpPr>
        <p:spPr>
          <a:xfrm>
            <a:off x="7170119" y="4503819"/>
            <a:ext cx="391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선택한 연장 시간만큼 사용기간 늘어남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A42C77-D215-4198-8EAE-FBEBBB3604C1}"/>
              </a:ext>
            </a:extLst>
          </p:cNvPr>
          <p:cNvSpPr/>
          <p:nvPr/>
        </p:nvSpPr>
        <p:spPr>
          <a:xfrm>
            <a:off x="3761554" y="2752552"/>
            <a:ext cx="3350738" cy="671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39059AE-37F3-434B-9DE3-A13BFE2DFFF1}"/>
              </a:ext>
            </a:extLst>
          </p:cNvPr>
          <p:cNvSpPr/>
          <p:nvPr/>
        </p:nvSpPr>
        <p:spPr>
          <a:xfrm>
            <a:off x="3475926" y="2508267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318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3E943F3-F587-4BD4-AEFD-CEB0531C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10" y="1366988"/>
            <a:ext cx="3327182" cy="20778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763CB3-87D4-486C-B037-766730013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9" y="4616096"/>
            <a:ext cx="2937811" cy="7564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0F17FF2-21C1-4EF9-A0E2-F1FAFB62FA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6831" r="10441" b="-965"/>
          <a:stretch/>
        </p:blipFill>
        <p:spPr>
          <a:xfrm>
            <a:off x="197058" y="1499115"/>
            <a:ext cx="3577740" cy="27116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자리 이동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759534" y="1301892"/>
            <a:ext cx="1621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자리 이동 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237619" y="1254353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4000684" y="1254353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46A339-2687-49B1-B88F-6B421ADFAC63}"/>
              </a:ext>
            </a:extLst>
          </p:cNvPr>
          <p:cNvSpPr/>
          <p:nvPr/>
        </p:nvSpPr>
        <p:spPr>
          <a:xfrm>
            <a:off x="1528470" y="2479096"/>
            <a:ext cx="488671" cy="451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A8FCF-D139-4316-9328-CADCEE8FF838}"/>
              </a:ext>
            </a:extLst>
          </p:cNvPr>
          <p:cNvSpPr txBox="1"/>
          <p:nvPr/>
        </p:nvSpPr>
        <p:spPr>
          <a:xfrm>
            <a:off x="7759534" y="4419579"/>
            <a:ext cx="309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자리이동 성공 후 좌석 리스트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6D0B28-C33E-4EED-B968-109EB68DA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066" y="1706127"/>
            <a:ext cx="4246177" cy="2368989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88F3854-10F8-4296-998F-578835EF0C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68" y="3725752"/>
            <a:ext cx="3327178" cy="153144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5B599E-F939-43E2-B6C4-CAD6D2BC77D2}"/>
              </a:ext>
            </a:extLst>
          </p:cNvPr>
          <p:cNvSpPr/>
          <p:nvPr/>
        </p:nvSpPr>
        <p:spPr>
          <a:xfrm>
            <a:off x="5181284" y="4370870"/>
            <a:ext cx="479994" cy="536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51B66DD-9586-49B0-ADFA-76951200EBC4}"/>
              </a:ext>
            </a:extLst>
          </p:cNvPr>
          <p:cNvSpPr/>
          <p:nvPr/>
        </p:nvSpPr>
        <p:spPr>
          <a:xfrm>
            <a:off x="3953794" y="3735983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52DD9-3ABD-4362-9FAC-4ED1F0F7ADB4}"/>
              </a:ext>
            </a:extLst>
          </p:cNvPr>
          <p:cNvSpPr txBox="1"/>
          <p:nvPr/>
        </p:nvSpPr>
        <p:spPr>
          <a:xfrm>
            <a:off x="7759534" y="4971333"/>
            <a:ext cx="3858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자리이동후 마이페이지 수정사항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업데이트됨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F0A7FF-9B6B-4892-902E-A3BA14E6B479}"/>
              </a:ext>
            </a:extLst>
          </p:cNvPr>
          <p:cNvCxnSpPr>
            <a:cxnSpLocks/>
          </p:cNvCxnSpPr>
          <p:nvPr/>
        </p:nvCxnSpPr>
        <p:spPr>
          <a:xfrm>
            <a:off x="2611861" y="2105999"/>
            <a:ext cx="0" cy="25100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034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771A014-BF84-4DAB-8C0C-6C055915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22" y="3503785"/>
            <a:ext cx="4380585" cy="3071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09DCE9-C7EE-4F1D-A7DD-6C094B277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48" y="1355885"/>
            <a:ext cx="2782201" cy="800493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316DE39-4507-45A2-B1BD-056B90680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48" y="2248123"/>
            <a:ext cx="4251097" cy="12556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퇴실처리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534377" y="1290706"/>
            <a:ext cx="335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 된 사용자 퇴실 처리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alert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132149" y="122500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132149" y="2244199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46A339-2687-49B1-B88F-6B421ADFAC63}"/>
              </a:ext>
            </a:extLst>
          </p:cNvPr>
          <p:cNvSpPr/>
          <p:nvPr/>
        </p:nvSpPr>
        <p:spPr>
          <a:xfrm>
            <a:off x="3620086" y="2662627"/>
            <a:ext cx="1175859" cy="605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B96184-CB8A-470F-B85F-61727B4E82F5}"/>
              </a:ext>
            </a:extLst>
          </p:cNvPr>
          <p:cNvSpPr/>
          <p:nvPr/>
        </p:nvSpPr>
        <p:spPr>
          <a:xfrm>
            <a:off x="127617" y="3638763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EFE49B-C25C-4C15-A181-FE2DFD9B331F}"/>
              </a:ext>
            </a:extLst>
          </p:cNvPr>
          <p:cNvSpPr txBox="1"/>
          <p:nvPr/>
        </p:nvSpPr>
        <p:spPr>
          <a:xfrm>
            <a:off x="7580958" y="1909946"/>
            <a:ext cx="3165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마이페이지 퇴실처리 반영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19D103-714B-4A99-9A8F-69BC717E6DAB}"/>
              </a:ext>
            </a:extLst>
          </p:cNvPr>
          <p:cNvSpPr txBox="1"/>
          <p:nvPr/>
        </p:nvSpPr>
        <p:spPr>
          <a:xfrm>
            <a:off x="7580958" y="5874701"/>
            <a:ext cx="2696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멤버 퇴실 후 좌석 리스트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8BCB5F-40BD-4A11-970B-AC3E9AA29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958" y="2453413"/>
            <a:ext cx="4159404" cy="24814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5ACCC-A82F-4C13-B4A9-C8459F72D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377" y="5139825"/>
            <a:ext cx="4475462" cy="6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6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984260"/>
            <a:ext cx="12192000" cy="754022"/>
          </a:xfrm>
          <a:prstGeom prst="rect">
            <a:avLst/>
          </a:prstGeom>
          <a:solidFill>
            <a:srgbClr val="333F50">
              <a:alpha val="90000"/>
            </a:srgbClr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860911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0D222B-28B4-40B2-90AD-F4A01D7F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" y="1395031"/>
            <a:ext cx="3078050" cy="23432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62AAE1-A55C-43F1-B809-0720BC0FA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28" y="1227230"/>
            <a:ext cx="2593408" cy="35599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사물함 등록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042399" y="1839071"/>
            <a:ext cx="422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좌석 결제와 마찬가지로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로그인 후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상품선택 및 결제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297307" y="1139970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3708013" y="1139970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46A339-2687-49B1-B88F-6B421ADFAC63}"/>
              </a:ext>
            </a:extLst>
          </p:cNvPr>
          <p:cNvSpPr/>
          <p:nvPr/>
        </p:nvSpPr>
        <p:spPr>
          <a:xfrm>
            <a:off x="3916628" y="3274591"/>
            <a:ext cx="2524216" cy="584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7466A3-DAB8-4970-A16F-1B9404588E4D}"/>
              </a:ext>
            </a:extLst>
          </p:cNvPr>
          <p:cNvSpPr txBox="1"/>
          <p:nvPr/>
        </p:nvSpPr>
        <p:spPr>
          <a:xfrm>
            <a:off x="6979646" y="1270518"/>
            <a:ext cx="2696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사물함 내역 리스트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D192865-E104-46B7-BD71-3003A0F8E3E9}"/>
              </a:ext>
            </a:extLst>
          </p:cNvPr>
          <p:cNvSpPr/>
          <p:nvPr/>
        </p:nvSpPr>
        <p:spPr>
          <a:xfrm>
            <a:off x="3843729" y="318733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B8F8CF-B7C6-4633-BCE0-131D6C59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646" y="3175794"/>
            <a:ext cx="4671115" cy="2411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27930D-1A08-48A7-AA05-9871C2E7423F}"/>
              </a:ext>
            </a:extLst>
          </p:cNvPr>
          <p:cNvSpPr txBox="1"/>
          <p:nvPr/>
        </p:nvSpPr>
        <p:spPr>
          <a:xfrm>
            <a:off x="7042398" y="2611481"/>
            <a:ext cx="422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3. 4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가지 이용권 타입에 따라 사용기간 변화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68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DB5969-BC50-4F8B-B667-C1E6FE072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" b="22692"/>
          <a:stretch/>
        </p:blipFill>
        <p:spPr>
          <a:xfrm>
            <a:off x="628332" y="1165301"/>
            <a:ext cx="5201222" cy="21676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마이페이지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087108" y="1165301"/>
            <a:ext cx="497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마이페이지 회원정보 확인 가능 비밀번호 입력 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정보 확인 후 수정 폼으로 이동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06205" y="1057836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46A339-2687-49B1-B88F-6B421ADFAC63}"/>
              </a:ext>
            </a:extLst>
          </p:cNvPr>
          <p:cNvSpPr/>
          <p:nvPr/>
        </p:nvSpPr>
        <p:spPr>
          <a:xfrm>
            <a:off x="2889306" y="2958353"/>
            <a:ext cx="1503399" cy="2510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BE59D9-ACF0-469C-A63E-315CD479C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81" y="2202616"/>
            <a:ext cx="4781814" cy="30194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E29DF5-0FE0-4E36-A285-00A9B8B2F4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6" y="3579874"/>
            <a:ext cx="4122962" cy="309234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6E6E2DE-4F0A-438E-8389-AE606A5C82F0}"/>
              </a:ext>
            </a:extLst>
          </p:cNvPr>
          <p:cNvSpPr/>
          <p:nvPr/>
        </p:nvSpPr>
        <p:spPr>
          <a:xfrm>
            <a:off x="306204" y="3440460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39E48C-4B05-4AD2-B793-4A2C71044F02}"/>
              </a:ext>
            </a:extLst>
          </p:cNvPr>
          <p:cNvSpPr txBox="1"/>
          <p:nvPr/>
        </p:nvSpPr>
        <p:spPr>
          <a:xfrm>
            <a:off x="7087108" y="5692699"/>
            <a:ext cx="4353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회원정보 수정 폼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-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비밀번호 전화번호 이메일 수정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CDEFF7-B9FF-4D69-A926-639A5B7856C0}"/>
              </a:ext>
            </a:extLst>
          </p:cNvPr>
          <p:cNvSpPr/>
          <p:nvPr/>
        </p:nvSpPr>
        <p:spPr>
          <a:xfrm>
            <a:off x="1465411" y="4803317"/>
            <a:ext cx="829554" cy="216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43F204-EEBE-4C43-9EA9-EE72433B0BFD}"/>
              </a:ext>
            </a:extLst>
          </p:cNvPr>
          <p:cNvSpPr/>
          <p:nvPr/>
        </p:nvSpPr>
        <p:spPr>
          <a:xfrm>
            <a:off x="1465411" y="5406075"/>
            <a:ext cx="829554" cy="216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5B45E9-871E-4C51-970C-C7E3D1EAB453}"/>
              </a:ext>
            </a:extLst>
          </p:cNvPr>
          <p:cNvSpPr/>
          <p:nvPr/>
        </p:nvSpPr>
        <p:spPr>
          <a:xfrm>
            <a:off x="1465411" y="5692699"/>
            <a:ext cx="829554" cy="2169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7AC29C5-AF7A-4175-8245-DF3C156B22DA}"/>
              </a:ext>
            </a:extLst>
          </p:cNvPr>
          <p:cNvCxnSpPr/>
          <p:nvPr/>
        </p:nvCxnSpPr>
        <p:spPr>
          <a:xfrm>
            <a:off x="3406588" y="3209365"/>
            <a:ext cx="0" cy="370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256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58EECF-4F4D-4B06-9528-FAA4C4D07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9" y="2866628"/>
            <a:ext cx="3553906" cy="14558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703925B-E633-426B-A5A8-7BF2B417F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9" y="1152911"/>
            <a:ext cx="3490453" cy="14558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0A1451-579C-4A1D-A570-C89FBFB4E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04" y="4580345"/>
            <a:ext cx="3585400" cy="14558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마이페이지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284112" y="1208566"/>
            <a:ext cx="460168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Ajax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를 이용해 현재비밀번호 일치 여부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비밀번호확인 검사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유효성 검사 등 확인 후 수정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06205" y="1057836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306205" y="4954346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646A339-2687-49B1-B88F-6B421ADFAC63}"/>
              </a:ext>
            </a:extLst>
          </p:cNvPr>
          <p:cNvSpPr/>
          <p:nvPr/>
        </p:nvSpPr>
        <p:spPr>
          <a:xfrm>
            <a:off x="2050473" y="2253095"/>
            <a:ext cx="2216728" cy="355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B8EE29-3DB5-47EF-9F7E-CFF2099DDD27}"/>
              </a:ext>
            </a:extLst>
          </p:cNvPr>
          <p:cNvSpPr/>
          <p:nvPr/>
        </p:nvSpPr>
        <p:spPr>
          <a:xfrm>
            <a:off x="2050473" y="3984740"/>
            <a:ext cx="2216728" cy="355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8DF6DB-D022-4F40-BADF-04C2BC890902}"/>
              </a:ext>
            </a:extLst>
          </p:cNvPr>
          <p:cNvSpPr/>
          <p:nvPr/>
        </p:nvSpPr>
        <p:spPr>
          <a:xfrm>
            <a:off x="2050473" y="5705089"/>
            <a:ext cx="2216728" cy="355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6AFE4E-35FF-41F4-820A-F6E3DD376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326" y="1760624"/>
            <a:ext cx="4059279" cy="30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03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마이페이지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411163" y="12900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FBA5D7-9293-453D-A948-03389F918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2" y="2225792"/>
            <a:ext cx="4468216" cy="5731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4AA68E-CA93-4C78-97FF-AE1B21D9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2" y="3826898"/>
            <a:ext cx="4214660" cy="590564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C0E60B9-E7C3-4CDA-A610-2411319B1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4" y="1465544"/>
            <a:ext cx="3645568" cy="5847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CF5979-F5D6-4C43-BEC8-C53F85B9A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2" y="3014765"/>
            <a:ext cx="4552734" cy="5963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152D6A-9507-4C67-89CF-FE1C8F9AA7AA}"/>
              </a:ext>
            </a:extLst>
          </p:cNvPr>
          <p:cNvSpPr txBox="1"/>
          <p:nvPr/>
        </p:nvSpPr>
        <p:spPr>
          <a:xfrm>
            <a:off x="6883624" y="1173156"/>
            <a:ext cx="3645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Ajax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를 이용해 전화번호 중복 여부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유효성 검사 확인 후 수정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15815E-7D1D-49FB-9AD7-063F12779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624" y="1871025"/>
            <a:ext cx="5047095" cy="36190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C75CF-7E79-4097-8D78-B900AC275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3" y="4696988"/>
            <a:ext cx="4135236" cy="54877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3B5E81C-9059-4EE9-940E-D63E5C8E01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4" y="5424722"/>
            <a:ext cx="3294306" cy="72097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EC768D-2CD9-4503-B016-006663ADB110}"/>
              </a:ext>
            </a:extLst>
          </p:cNvPr>
          <p:cNvSpPr/>
          <p:nvPr/>
        </p:nvSpPr>
        <p:spPr>
          <a:xfrm>
            <a:off x="3532094" y="2532832"/>
            <a:ext cx="1658471" cy="20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457326-9B60-4E72-9EA1-268CCFA3509E}"/>
              </a:ext>
            </a:extLst>
          </p:cNvPr>
          <p:cNvSpPr/>
          <p:nvPr/>
        </p:nvSpPr>
        <p:spPr>
          <a:xfrm>
            <a:off x="3468369" y="3327796"/>
            <a:ext cx="1629360" cy="219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27870F-EEC7-4D91-BDF1-DE9E420A4258}"/>
              </a:ext>
            </a:extLst>
          </p:cNvPr>
          <p:cNvSpPr/>
          <p:nvPr/>
        </p:nvSpPr>
        <p:spPr>
          <a:xfrm>
            <a:off x="3532094" y="4146518"/>
            <a:ext cx="1594746" cy="191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340AD5-2A5E-4D35-9715-1B6AF10548A8}"/>
              </a:ext>
            </a:extLst>
          </p:cNvPr>
          <p:cNvSpPr/>
          <p:nvPr/>
        </p:nvSpPr>
        <p:spPr>
          <a:xfrm>
            <a:off x="3397624" y="5014846"/>
            <a:ext cx="1657198" cy="230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E3F0CC7-5BA0-4801-BECA-51C82F83380C}"/>
              </a:ext>
            </a:extLst>
          </p:cNvPr>
          <p:cNvSpPr/>
          <p:nvPr/>
        </p:nvSpPr>
        <p:spPr>
          <a:xfrm>
            <a:off x="444501" y="4596418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79C3E6-971E-4EC4-A9B8-BC12FA0C46C1}"/>
              </a:ext>
            </a:extLst>
          </p:cNvPr>
          <p:cNvSpPr txBox="1"/>
          <p:nvPr/>
        </p:nvSpPr>
        <p:spPr>
          <a:xfrm>
            <a:off x="6964307" y="5684844"/>
            <a:ext cx="4142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이메일도 같은 방법으로 검사 후 수정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606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7FFC65BF-1488-4A46-9BFC-CB09B54F7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03" y="4229422"/>
            <a:ext cx="3257863" cy="9564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508CDC-C67A-43F1-8EFB-0F5D99A57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03" y="1344384"/>
            <a:ext cx="5160990" cy="25755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마이페이지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8104024" y="4157544"/>
            <a:ext cx="316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 탈퇴 전 비밀번호 확인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864079" y="2865977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655464" y="4050233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B48B9-5092-4AC3-B0DD-47744BD229B4}"/>
              </a:ext>
            </a:extLst>
          </p:cNvPr>
          <p:cNvSpPr txBox="1"/>
          <p:nvPr/>
        </p:nvSpPr>
        <p:spPr>
          <a:xfrm>
            <a:off x="8090688" y="4730540"/>
            <a:ext cx="3494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3.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비밀번호 불일치시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alert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창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FAFABD-E501-4EA9-920B-E141AEA5B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675" y="1669010"/>
            <a:ext cx="3362788" cy="9631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B18965-3D47-40E5-9ABC-D60A7AF98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024" y="2655502"/>
            <a:ext cx="3630704" cy="122803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7FA40390-CFE8-49AB-AAA0-3639554DA288}"/>
              </a:ext>
            </a:extLst>
          </p:cNvPr>
          <p:cNvSpPr/>
          <p:nvPr/>
        </p:nvSpPr>
        <p:spPr>
          <a:xfrm>
            <a:off x="457272" y="1289382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84B476-4061-44C8-A514-431865065B98}"/>
              </a:ext>
            </a:extLst>
          </p:cNvPr>
          <p:cNvSpPr txBox="1"/>
          <p:nvPr/>
        </p:nvSpPr>
        <p:spPr>
          <a:xfrm>
            <a:off x="8028146" y="1297926"/>
            <a:ext cx="316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 탈퇴 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268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마이페이지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652826" y="1335166"/>
            <a:ext cx="4024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마이페이지 예약내역 확인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페이징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처리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514820" y="1244020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514820" y="3597764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B48B9-5092-4AC3-B0DD-47744BD229B4}"/>
              </a:ext>
            </a:extLst>
          </p:cNvPr>
          <p:cNvSpPr txBox="1"/>
          <p:nvPr/>
        </p:nvSpPr>
        <p:spPr>
          <a:xfrm>
            <a:off x="7652826" y="1973188"/>
            <a:ext cx="3494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예약내역 없을 경우 화면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568C17C-B620-4A17-8FAE-47635CFD8C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65" y="1453234"/>
            <a:ext cx="3942218" cy="22268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A7642A-C4CC-4E63-B3C0-B88BBD25D9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64" y="3959785"/>
            <a:ext cx="3942218" cy="2623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197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38759-6870-43D5-A816-C91D218E6A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9" y="1267050"/>
            <a:ext cx="5091226" cy="3166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관리자 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110486" y="1258070"/>
            <a:ext cx="316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 목록 확인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06205" y="1057836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258AE-D91C-4132-9111-9EF919BB05E1}"/>
              </a:ext>
            </a:extLst>
          </p:cNvPr>
          <p:cNvSpPr/>
          <p:nvPr/>
        </p:nvSpPr>
        <p:spPr>
          <a:xfrm>
            <a:off x="2395666" y="3904339"/>
            <a:ext cx="490970" cy="495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14A16-6C0F-4379-8C6C-025D64AC3E8B}"/>
              </a:ext>
            </a:extLst>
          </p:cNvPr>
          <p:cNvSpPr txBox="1"/>
          <p:nvPr/>
        </p:nvSpPr>
        <p:spPr>
          <a:xfrm>
            <a:off x="7110486" y="1867862"/>
            <a:ext cx="3494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페이징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처리 및 아이디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 번호로 정보 검색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2044629" y="3733618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C838B6-10DF-404B-BC4B-91F7640F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789" y="2573269"/>
            <a:ext cx="4454047" cy="37208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0081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6BDB709-3461-43CD-B1D3-ABB5FAC92F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5" y="1476264"/>
            <a:ext cx="5753006" cy="312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관리자 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42064" y="1224087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258AE-D91C-4132-9111-9EF919BB05E1}"/>
              </a:ext>
            </a:extLst>
          </p:cNvPr>
          <p:cNvSpPr/>
          <p:nvPr/>
        </p:nvSpPr>
        <p:spPr>
          <a:xfrm>
            <a:off x="5640888" y="3974760"/>
            <a:ext cx="724535" cy="20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B48B9-5092-4AC3-B0DD-47744BD229B4}"/>
              </a:ext>
            </a:extLst>
          </p:cNvPr>
          <p:cNvSpPr txBox="1"/>
          <p:nvPr/>
        </p:nvSpPr>
        <p:spPr>
          <a:xfrm>
            <a:off x="7215248" y="1118838"/>
            <a:ext cx="3494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 선택 후 선택회원 삭제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7C04D8-1655-4392-94FD-F8EC41B82F0E}"/>
              </a:ext>
            </a:extLst>
          </p:cNvPr>
          <p:cNvSpPr/>
          <p:nvPr/>
        </p:nvSpPr>
        <p:spPr>
          <a:xfrm>
            <a:off x="634465" y="2176644"/>
            <a:ext cx="244075" cy="188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046E1A-67C3-41FD-834A-1006FDA82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1527137"/>
            <a:ext cx="2620222" cy="27061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47BAB3-409C-4216-8562-912F815FC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4318809"/>
            <a:ext cx="4510965" cy="24340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181A091-BF61-4EEF-B121-18E9BD3D1637}"/>
              </a:ext>
            </a:extLst>
          </p:cNvPr>
          <p:cNvCxnSpPr>
            <a:endCxn id="10" idx="2"/>
          </p:cNvCxnSpPr>
          <p:nvPr/>
        </p:nvCxnSpPr>
        <p:spPr>
          <a:xfrm>
            <a:off x="759295" y="4064204"/>
            <a:ext cx="5243861" cy="118236"/>
          </a:xfrm>
          <a:prstGeom prst="bentConnector4">
            <a:avLst>
              <a:gd name="adj1" fmla="val 46"/>
              <a:gd name="adj2" fmla="val 29334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422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ABF8B7D-201E-46BD-8B72-3D8F41A00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6" y="1244020"/>
            <a:ext cx="6437703" cy="3937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관리자 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8464156" y="1499816"/>
            <a:ext cx="3342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좌석관리 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예약된 좌석 목록 과 예약 시간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정보 확인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79950" y="1582574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258AE-D91C-4132-9111-9EF919BB05E1}"/>
              </a:ext>
            </a:extLst>
          </p:cNvPr>
          <p:cNvSpPr/>
          <p:nvPr/>
        </p:nvSpPr>
        <p:spPr>
          <a:xfrm>
            <a:off x="2912591" y="4338918"/>
            <a:ext cx="2842750" cy="278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B48B9-5092-4AC3-B0DD-47744BD229B4}"/>
              </a:ext>
            </a:extLst>
          </p:cNvPr>
          <p:cNvSpPr txBox="1"/>
          <p:nvPr/>
        </p:nvSpPr>
        <p:spPr>
          <a:xfrm>
            <a:off x="8464156" y="2761548"/>
            <a:ext cx="3727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 번호 선택 후 선택 좌석 퇴실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처리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14A16-6C0F-4379-8C6C-025D64AC3E8B}"/>
              </a:ext>
            </a:extLst>
          </p:cNvPr>
          <p:cNvSpPr txBox="1"/>
          <p:nvPr/>
        </p:nvSpPr>
        <p:spPr>
          <a:xfrm>
            <a:off x="8464156" y="3569624"/>
            <a:ext cx="3494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페이징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처리 및 예약번호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좌석명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회원번호 정보 검색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7C04D8-1655-4392-94FD-F8EC41B82F0E}"/>
              </a:ext>
            </a:extLst>
          </p:cNvPr>
          <p:cNvSpPr/>
          <p:nvPr/>
        </p:nvSpPr>
        <p:spPr>
          <a:xfrm>
            <a:off x="1691012" y="2424080"/>
            <a:ext cx="290188" cy="1529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1418875" y="2143228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EA607B-4E3D-48B7-AAC7-5C94216637A2}"/>
              </a:ext>
            </a:extLst>
          </p:cNvPr>
          <p:cNvSpPr/>
          <p:nvPr/>
        </p:nvSpPr>
        <p:spPr>
          <a:xfrm>
            <a:off x="2566139" y="4199223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433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27B63685-DAEB-4FB0-8DBD-6CE1C83C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2" y="1499816"/>
            <a:ext cx="5960905" cy="34838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관리자 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8464156" y="1499816"/>
            <a:ext cx="3342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사물함관리 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예약된 사물함 목록 과 예약 시간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정보 확인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538776" y="1358457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258AE-D91C-4132-9111-9EF919BB05E1}"/>
              </a:ext>
            </a:extLst>
          </p:cNvPr>
          <p:cNvSpPr/>
          <p:nvPr/>
        </p:nvSpPr>
        <p:spPr>
          <a:xfrm>
            <a:off x="2894662" y="4617652"/>
            <a:ext cx="2645526" cy="277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B48B9-5092-4AC3-B0DD-47744BD229B4}"/>
              </a:ext>
            </a:extLst>
          </p:cNvPr>
          <p:cNvSpPr txBox="1"/>
          <p:nvPr/>
        </p:nvSpPr>
        <p:spPr>
          <a:xfrm>
            <a:off x="8464156" y="2761548"/>
            <a:ext cx="3727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예약 번호 선택 후 선택 사물함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사용완료 처리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14A16-6C0F-4379-8C6C-025D64AC3E8B}"/>
              </a:ext>
            </a:extLst>
          </p:cNvPr>
          <p:cNvSpPr txBox="1"/>
          <p:nvPr/>
        </p:nvSpPr>
        <p:spPr>
          <a:xfrm>
            <a:off x="8464156" y="3569624"/>
            <a:ext cx="3494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페이징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처리 및 예약번호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사물함명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,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회원번호 정보 검색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7C04D8-1655-4392-94FD-F8EC41B82F0E}"/>
              </a:ext>
            </a:extLst>
          </p:cNvPr>
          <p:cNvSpPr/>
          <p:nvPr/>
        </p:nvSpPr>
        <p:spPr>
          <a:xfrm>
            <a:off x="1691012" y="2424080"/>
            <a:ext cx="290188" cy="1529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1418875" y="2143228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EA607B-4E3D-48B7-AAC7-5C94216637A2}"/>
              </a:ext>
            </a:extLst>
          </p:cNvPr>
          <p:cNvSpPr/>
          <p:nvPr/>
        </p:nvSpPr>
        <p:spPr>
          <a:xfrm>
            <a:off x="2581739" y="4337759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56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구축 환경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E59F3AD-132E-4245-AF49-760B954D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498522"/>
              </p:ext>
            </p:extLst>
          </p:nvPr>
        </p:nvGraphicFramePr>
        <p:xfrm>
          <a:off x="1506705" y="1624519"/>
          <a:ext cx="9650919" cy="4464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680">
                  <a:extLst>
                    <a:ext uri="{9D8B030D-6E8A-4147-A177-3AD203B41FA5}">
                      <a16:colId xmlns:a16="http://schemas.microsoft.com/office/drawing/2014/main" val="737591339"/>
                    </a:ext>
                  </a:extLst>
                </a:gridCol>
                <a:gridCol w="7275239">
                  <a:extLst>
                    <a:ext uri="{9D8B030D-6E8A-4147-A177-3AD203B41FA5}">
                      <a16:colId xmlns:a16="http://schemas.microsoft.com/office/drawing/2014/main" val="589374519"/>
                    </a:ext>
                  </a:extLst>
                </a:gridCol>
              </a:tblGrid>
              <a:tr h="55926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운영체제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367CBC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Window10 64bit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626132"/>
                  </a:ext>
                </a:extLst>
              </a:tr>
              <a:tr h="55926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DBMS</a:t>
                      </a:r>
                      <a:r>
                        <a:rPr lang="ko-KR" altLang="en-US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endParaRPr lang="ko-KR" altLang="en-US" sz="2000" b="0" dirty="0"/>
                    </a:p>
                  </a:txBody>
                  <a:tcPr>
                    <a:solidFill>
                      <a:srgbClr val="367CBC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MySQL Workbench</a:t>
                      </a:r>
                      <a:endParaRPr lang="ko-KR" altLang="en-US" sz="2000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204219"/>
                  </a:ext>
                </a:extLst>
              </a:tr>
              <a:tr h="55926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Web</a:t>
                      </a:r>
                      <a:r>
                        <a:rPr lang="ko-KR" altLang="en-US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Server </a:t>
                      </a:r>
                      <a:endParaRPr lang="ko-KR" altLang="en-US" sz="2000" b="0" dirty="0"/>
                    </a:p>
                  </a:txBody>
                  <a:tcPr>
                    <a:solidFill>
                      <a:srgbClr val="367CBC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Spring boot </a:t>
                      </a:r>
                      <a:r>
                        <a:rPr lang="ko-KR" altLang="en-US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내장 웹서버</a:t>
                      </a:r>
                    </a:p>
                  </a:txBody>
                  <a:tcPr>
                    <a:solidFill>
                      <a:schemeClr val="accent1">
                        <a:lumMod val="50000"/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599381"/>
                  </a:ext>
                </a:extLst>
              </a:tr>
              <a:tr h="55926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개발 언어 </a:t>
                      </a:r>
                      <a:endParaRPr lang="ko-KR" altLang="en-US" sz="2000" b="0" dirty="0"/>
                    </a:p>
                  </a:txBody>
                  <a:tcPr>
                    <a:solidFill>
                      <a:srgbClr val="367CBC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Java</a:t>
                      </a:r>
                      <a:endParaRPr lang="ko-KR" altLang="en-US" sz="2000" b="0" dirty="0"/>
                    </a:p>
                  </a:txBody>
                  <a:tcPr>
                    <a:solidFill>
                      <a:schemeClr val="accent1">
                        <a:lumMod val="50000"/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756579"/>
                  </a:ext>
                </a:extLst>
              </a:tr>
              <a:tr h="55017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Front-End-Skill</a:t>
                      </a:r>
                      <a:endParaRPr lang="ko-KR" altLang="en-US" sz="2000" b="0" dirty="0"/>
                    </a:p>
                  </a:txBody>
                  <a:tcPr>
                    <a:solidFill>
                      <a:srgbClr val="367CBC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HTML5 / CSS/ JavaScript / jQuery / JSP/ AJAX</a:t>
                      </a:r>
                    </a:p>
                  </a:txBody>
                  <a:tcPr>
                    <a:solidFill>
                      <a:schemeClr val="accent1">
                        <a:lumMod val="50000"/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293450"/>
                  </a:ext>
                </a:extLst>
              </a:tr>
              <a:tr h="55926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FrameWork</a:t>
                      </a: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endParaRPr lang="ko-KR" altLang="en-US" sz="2000" b="0" dirty="0"/>
                    </a:p>
                  </a:txBody>
                  <a:tcPr>
                    <a:solidFill>
                      <a:srgbClr val="367CBC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Bootstrap / Spring Boot / </a:t>
                      </a:r>
                      <a:r>
                        <a:rPr lang="en-US" altLang="ko-KR" sz="2000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Mybatis</a:t>
                      </a:r>
                      <a:endParaRPr lang="ko-KR" altLang="en-US" sz="2000" b="0" dirty="0"/>
                    </a:p>
                  </a:txBody>
                  <a:tcPr>
                    <a:solidFill>
                      <a:schemeClr val="accent1">
                        <a:lumMod val="50000"/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844004"/>
                  </a:ext>
                </a:extLst>
              </a:tr>
              <a:tr h="55926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프로젝트 관리 </a:t>
                      </a:r>
                      <a:endParaRPr lang="ko-KR" altLang="en-US" sz="2000" b="0" dirty="0"/>
                    </a:p>
                  </a:txBody>
                  <a:tcPr>
                    <a:solidFill>
                      <a:srgbClr val="367CBC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Git hub, Maven</a:t>
                      </a:r>
                      <a:endParaRPr lang="ko-KR" altLang="en-US" sz="2000" b="0" dirty="0"/>
                    </a:p>
                  </a:txBody>
                  <a:tcPr>
                    <a:solidFill>
                      <a:schemeClr val="accent1">
                        <a:lumMod val="50000"/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084632"/>
                  </a:ext>
                </a:extLst>
              </a:tr>
              <a:tr h="55926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API </a:t>
                      </a:r>
                      <a:endParaRPr lang="ko-KR" altLang="en-US" sz="2000" b="0" dirty="0"/>
                    </a:p>
                  </a:txBody>
                  <a:tcPr>
                    <a:solidFill>
                      <a:srgbClr val="367CBC">
                        <a:alpha val="3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JavaMail</a:t>
                      </a: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en-US" altLang="ko-KR" sz="2000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coolSMS</a:t>
                      </a: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en-US" altLang="ko-KR" sz="2000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아임포트</a:t>
                      </a: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결제</a:t>
                      </a:r>
                      <a:r>
                        <a:rPr lang="en-US" altLang="ko-KR" sz="2000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ko-KR" altLang="en-US" sz="2000" b="0" dirty="0"/>
                    </a:p>
                  </a:txBody>
                  <a:tcPr>
                    <a:solidFill>
                      <a:schemeClr val="accent1">
                        <a:lumMod val="50000"/>
                        <a:alpha val="3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511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603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847074-E382-498A-A5C1-3025AB95E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1" y="1244020"/>
            <a:ext cx="4756826" cy="36035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관리자 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8535872" y="1536407"/>
            <a:ext cx="3502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Summernote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에디터 사용하여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게시글 작성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469597" y="1241089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F2D93E-9ED3-4907-89EB-32AC626EE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9" y="5258436"/>
            <a:ext cx="4751938" cy="963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E3395A-002C-4983-9093-0395BF163A8C}"/>
              </a:ext>
            </a:extLst>
          </p:cNvPr>
          <p:cNvSpPr txBox="1"/>
          <p:nvPr/>
        </p:nvSpPr>
        <p:spPr>
          <a:xfrm>
            <a:off x="8535872" y="2355867"/>
            <a:ext cx="350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파일 첨부 가능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7C40FC-2B0E-4CF8-A8D2-8C248C55B13D}"/>
              </a:ext>
            </a:extLst>
          </p:cNvPr>
          <p:cNvSpPr/>
          <p:nvPr/>
        </p:nvSpPr>
        <p:spPr>
          <a:xfrm>
            <a:off x="797181" y="5320292"/>
            <a:ext cx="843360" cy="356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62D3C77-D037-4CC6-8697-AFABE80C89FD}"/>
              </a:ext>
            </a:extLst>
          </p:cNvPr>
          <p:cNvSpPr/>
          <p:nvPr/>
        </p:nvSpPr>
        <p:spPr>
          <a:xfrm>
            <a:off x="469597" y="5133379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481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9B598A1-6012-411F-9DA3-C4CFD213D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4" y="1085316"/>
            <a:ext cx="5623976" cy="3354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관리자 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8277782" y="1267575"/>
            <a:ext cx="350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게시글 리스트 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235347" y="1042398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258AE-D91C-4132-9111-9EF919BB05E1}"/>
              </a:ext>
            </a:extLst>
          </p:cNvPr>
          <p:cNvSpPr/>
          <p:nvPr/>
        </p:nvSpPr>
        <p:spPr>
          <a:xfrm>
            <a:off x="1994688" y="3929372"/>
            <a:ext cx="2421062" cy="293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B48B9-5092-4AC3-B0DD-47744BD229B4}"/>
              </a:ext>
            </a:extLst>
          </p:cNvPr>
          <p:cNvSpPr txBox="1"/>
          <p:nvPr/>
        </p:nvSpPr>
        <p:spPr>
          <a:xfrm>
            <a:off x="8277782" y="1789723"/>
            <a:ext cx="3727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게시글 확인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14A16-6C0F-4379-8C6C-025D64AC3E8B}"/>
              </a:ext>
            </a:extLst>
          </p:cNvPr>
          <p:cNvSpPr txBox="1"/>
          <p:nvPr/>
        </p:nvSpPr>
        <p:spPr>
          <a:xfrm>
            <a:off x="8277782" y="2354876"/>
            <a:ext cx="3494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페이징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처리 및 전체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제목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, </a:t>
            </a: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내용으로 검색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7C04D8-1655-4392-94FD-F8EC41B82F0E}"/>
              </a:ext>
            </a:extLst>
          </p:cNvPr>
          <p:cNvSpPr/>
          <p:nvPr/>
        </p:nvSpPr>
        <p:spPr>
          <a:xfrm>
            <a:off x="2870259" y="4274405"/>
            <a:ext cx="579863" cy="182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EA607B-4E3D-48B7-AAC7-5C94216637A2}"/>
              </a:ext>
            </a:extLst>
          </p:cNvPr>
          <p:cNvSpPr/>
          <p:nvPr/>
        </p:nvSpPr>
        <p:spPr>
          <a:xfrm>
            <a:off x="1577457" y="3867002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60DF08-82C6-4D5B-A767-CF9058CA7BA9}"/>
              </a:ext>
            </a:extLst>
          </p:cNvPr>
          <p:cNvSpPr/>
          <p:nvPr/>
        </p:nvSpPr>
        <p:spPr>
          <a:xfrm>
            <a:off x="411954" y="2348884"/>
            <a:ext cx="5623975" cy="316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90406" y="2283746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CE3716B-89BE-406F-866D-B7C3C2491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4" y="4561654"/>
            <a:ext cx="4240728" cy="21967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68C1BF8-868D-41C5-8DC9-875BBC417208}"/>
              </a:ext>
            </a:extLst>
          </p:cNvPr>
          <p:cNvSpPr txBox="1"/>
          <p:nvPr/>
        </p:nvSpPr>
        <p:spPr>
          <a:xfrm>
            <a:off x="8277782" y="3259723"/>
            <a:ext cx="350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4.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검색 결과 없을 시 화면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A37182F-C368-4BA0-9F10-10A6D6F4D210}"/>
              </a:ext>
            </a:extLst>
          </p:cNvPr>
          <p:cNvSpPr/>
          <p:nvPr/>
        </p:nvSpPr>
        <p:spPr>
          <a:xfrm>
            <a:off x="115035" y="4520410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399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DC2308D-1108-4444-9FF0-C2C710472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82" y="1169271"/>
            <a:ext cx="4406266" cy="40661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관리자 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775701" y="1209389"/>
            <a:ext cx="350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업로드 된 게시글 세부 화면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447751" y="1090559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B258AE-D91C-4132-9111-9EF919BB05E1}"/>
              </a:ext>
            </a:extLst>
          </p:cNvPr>
          <p:cNvSpPr/>
          <p:nvPr/>
        </p:nvSpPr>
        <p:spPr>
          <a:xfrm>
            <a:off x="763944" y="4632881"/>
            <a:ext cx="1247032" cy="224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B48B9-5092-4AC3-B0DD-47744BD229B4}"/>
              </a:ext>
            </a:extLst>
          </p:cNvPr>
          <p:cNvSpPr txBox="1"/>
          <p:nvPr/>
        </p:nvSpPr>
        <p:spPr>
          <a:xfrm>
            <a:off x="7775701" y="1732860"/>
            <a:ext cx="3727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업로드 된 첨부파일 다운로드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14A16-6C0F-4379-8C6C-025D64AC3E8B}"/>
              </a:ext>
            </a:extLst>
          </p:cNvPr>
          <p:cNvSpPr txBox="1"/>
          <p:nvPr/>
        </p:nvSpPr>
        <p:spPr>
          <a:xfrm>
            <a:off x="7801445" y="4232454"/>
            <a:ext cx="3494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클릭 시 조회수 업데이트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7C04D8-1655-4392-94FD-F8EC41B82F0E}"/>
              </a:ext>
            </a:extLst>
          </p:cNvPr>
          <p:cNvSpPr/>
          <p:nvPr/>
        </p:nvSpPr>
        <p:spPr>
          <a:xfrm>
            <a:off x="4267199" y="5093015"/>
            <a:ext cx="890491" cy="142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346713" y="44385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60DF08-82C6-4D5B-A767-CF9058CA7BA9}"/>
              </a:ext>
            </a:extLst>
          </p:cNvPr>
          <p:cNvSpPr/>
          <p:nvPr/>
        </p:nvSpPr>
        <p:spPr>
          <a:xfrm>
            <a:off x="4934049" y="1540867"/>
            <a:ext cx="459242" cy="224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BD6250-7164-4E1C-AF31-E4C100DD146C}"/>
              </a:ext>
            </a:extLst>
          </p:cNvPr>
          <p:cNvSpPr txBox="1"/>
          <p:nvPr/>
        </p:nvSpPr>
        <p:spPr>
          <a:xfrm>
            <a:off x="7775701" y="4843755"/>
            <a:ext cx="3494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인터셉터를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이용하여 작성자만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글 수정 및 삭제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157070E-A5E4-4504-B5DB-B0A4DEF8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4" y="5486401"/>
            <a:ext cx="3222359" cy="9323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100C26-50AA-4017-B580-1AF7504A6D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39" y="4984390"/>
            <a:ext cx="2870223" cy="16617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1ACC3F-8E0A-4C5D-A339-BAF0E00A6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818" y="2125030"/>
            <a:ext cx="3997371" cy="184925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2EA607B-4E3D-48B7-AAC7-5C94216637A2}"/>
              </a:ext>
            </a:extLst>
          </p:cNvPr>
          <p:cNvSpPr/>
          <p:nvPr/>
        </p:nvSpPr>
        <p:spPr>
          <a:xfrm>
            <a:off x="5271248" y="1274498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C80E5BD-0770-4CFB-87AD-CE0917763017}"/>
              </a:ext>
            </a:extLst>
          </p:cNvPr>
          <p:cNvCxnSpPr>
            <a:endCxn id="20" idx="1"/>
          </p:cNvCxnSpPr>
          <p:nvPr/>
        </p:nvCxnSpPr>
        <p:spPr>
          <a:xfrm rot="5400000">
            <a:off x="586059" y="5013880"/>
            <a:ext cx="958282" cy="644521"/>
          </a:xfrm>
          <a:prstGeom prst="bentConnector4">
            <a:avLst>
              <a:gd name="adj1" fmla="val 6647"/>
              <a:gd name="adj2" fmla="val 1354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46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1979C61-A444-4D10-AC4D-D1280DD8B3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2" y="1244479"/>
            <a:ext cx="4314730" cy="27251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예외처리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7480961" y="1217584"/>
            <a:ext cx="2696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예외처리 페이지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306204" y="1137710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166F89-2AA6-4FE2-9335-70E9B2F21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20" y="3060102"/>
            <a:ext cx="2864504" cy="34004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5EC8A8-989D-4E39-87B7-73363CB0E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212" y="1685901"/>
            <a:ext cx="4168588" cy="11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61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2DDB9E-77D3-41CE-B4C1-E8E9E6808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2" y="1437038"/>
            <a:ext cx="3869158" cy="11124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i="1" kern="0" dirty="0" err="1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인터셉터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2B6BB-02F5-4B49-AB1C-FE14BEF08431}"/>
              </a:ext>
            </a:extLst>
          </p:cNvPr>
          <p:cNvSpPr txBox="1"/>
          <p:nvPr/>
        </p:nvSpPr>
        <p:spPr>
          <a:xfrm>
            <a:off x="6291437" y="1221024"/>
            <a:ext cx="6321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HandlerInterceptorAdaptor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를 상속받아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preHandle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메서드를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오버라이딩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하여 컨트롤러 진입전에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관리자 여부를 판단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F7808A-AC73-4787-B983-6F990C4DA616}"/>
              </a:ext>
            </a:extLst>
          </p:cNvPr>
          <p:cNvSpPr/>
          <p:nvPr/>
        </p:nvSpPr>
        <p:spPr>
          <a:xfrm>
            <a:off x="795152" y="1437039"/>
            <a:ext cx="3256894" cy="167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68F07E-0BFF-431C-A99F-C3FE5F16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7" y="2399144"/>
            <a:ext cx="5519578" cy="323783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24A8FB4-44AA-48AA-8B2B-02563A2C5470}"/>
              </a:ext>
            </a:extLst>
          </p:cNvPr>
          <p:cNvSpPr/>
          <p:nvPr/>
        </p:nvSpPr>
        <p:spPr>
          <a:xfrm>
            <a:off x="440673" y="1304149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303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984260"/>
            <a:ext cx="12192000" cy="754022"/>
          </a:xfrm>
          <a:prstGeom prst="rect">
            <a:avLst/>
          </a:prstGeom>
          <a:solidFill>
            <a:srgbClr val="333F50">
              <a:alpha val="90000"/>
            </a:srgbClr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7398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ER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다이어그램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9148200-BA0C-4DF8-AE12-1E43FA285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" t="4831" r="21468" b="27269"/>
          <a:stretch/>
        </p:blipFill>
        <p:spPr>
          <a:xfrm>
            <a:off x="1317812" y="1030941"/>
            <a:ext cx="9897034" cy="58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5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984260"/>
            <a:ext cx="12192000" cy="754022"/>
          </a:xfrm>
          <a:prstGeom prst="rect">
            <a:avLst/>
          </a:prstGeom>
          <a:solidFill>
            <a:srgbClr val="333F50">
              <a:alpha val="90000"/>
            </a:srgbClr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및 구현</a:t>
            </a:r>
          </a:p>
        </p:txBody>
      </p:sp>
    </p:spTree>
    <p:extLst>
      <p:ext uri="{BB962C8B-B14F-4D97-AF65-F5344CB8AC3E}">
        <p14:creationId xmlns:p14="http://schemas.microsoft.com/office/powerpoint/2010/main" val="231166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설계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65160EDF-C7B8-4757-8B2E-6C4FC8271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8413205"/>
              </p:ext>
            </p:extLst>
          </p:nvPr>
        </p:nvGraphicFramePr>
        <p:xfrm>
          <a:off x="971618" y="1106603"/>
          <a:ext cx="10090829" cy="5751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6B53C9A-4799-43E2-A8D6-179126C3C43D}"/>
              </a:ext>
            </a:extLst>
          </p:cNvPr>
          <p:cNvSpPr/>
          <p:nvPr/>
        </p:nvSpPr>
        <p:spPr>
          <a:xfrm>
            <a:off x="5356464" y="6142157"/>
            <a:ext cx="1479072" cy="374493"/>
          </a:xfrm>
          <a:custGeom>
            <a:avLst/>
            <a:gdLst>
              <a:gd name="connsiteX0" fmla="*/ 0 w 1698109"/>
              <a:gd name="connsiteY0" fmla="*/ 0 h 849054"/>
              <a:gd name="connsiteX1" fmla="*/ 1698109 w 1698109"/>
              <a:gd name="connsiteY1" fmla="*/ 0 h 849054"/>
              <a:gd name="connsiteX2" fmla="*/ 1698109 w 1698109"/>
              <a:gd name="connsiteY2" fmla="*/ 849054 h 849054"/>
              <a:gd name="connsiteX3" fmla="*/ 0 w 1698109"/>
              <a:gd name="connsiteY3" fmla="*/ 849054 h 849054"/>
              <a:gd name="connsiteX4" fmla="*/ 0 w 1698109"/>
              <a:gd name="connsiteY4" fmla="*/ 0 h 84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109" h="849054">
                <a:moveTo>
                  <a:pt x="0" y="0"/>
                </a:moveTo>
                <a:lnTo>
                  <a:pt x="1698109" y="0"/>
                </a:lnTo>
                <a:lnTo>
                  <a:pt x="1698109" y="849054"/>
                </a:lnTo>
                <a:lnTo>
                  <a:pt x="0" y="84905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69870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INDEX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D7895C-765E-4227-82F5-7FC7A58D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73" y="1344706"/>
            <a:ext cx="7816064" cy="33976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B80787-AF2A-4BB9-968E-60142AB231AF}"/>
              </a:ext>
            </a:extLst>
          </p:cNvPr>
          <p:cNvSpPr/>
          <p:nvPr/>
        </p:nvSpPr>
        <p:spPr>
          <a:xfrm>
            <a:off x="418073" y="1344706"/>
            <a:ext cx="7816064" cy="464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8802384" y="1407515"/>
            <a:ext cx="317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1, INDEX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페이지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Header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96187" y="1126528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C633B91-9FF6-4874-90C9-A72648F82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2"/>
          <a:stretch/>
        </p:blipFill>
        <p:spPr>
          <a:xfrm>
            <a:off x="418073" y="4980117"/>
            <a:ext cx="7816064" cy="1707553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48E7508-F38E-45FD-AB9D-FEA87609EE8E}"/>
              </a:ext>
            </a:extLst>
          </p:cNvPr>
          <p:cNvSpPr/>
          <p:nvPr/>
        </p:nvSpPr>
        <p:spPr>
          <a:xfrm>
            <a:off x="96189" y="4839908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CB06BF-64FD-470C-B902-F98472F3740B}"/>
              </a:ext>
            </a:extLst>
          </p:cNvPr>
          <p:cNvSpPr txBox="1"/>
          <p:nvPr/>
        </p:nvSpPr>
        <p:spPr>
          <a:xfrm>
            <a:off x="8802384" y="1918504"/>
            <a:ext cx="317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2. INDEX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페이지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2607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548E596-51FB-4F9D-8C7B-E05BF8CDE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1" y="1255059"/>
            <a:ext cx="7241052" cy="52558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1"/>
            <a:ext cx="12192000" cy="963169"/>
          </a:xfrm>
          <a:prstGeom prst="rect">
            <a:avLst/>
          </a:prstGeom>
          <a:solidFill>
            <a:srgbClr val="2BC0D4"/>
          </a:solidFill>
          <a:ln w="22225">
            <a:noFill/>
          </a:ln>
          <a:effectLst>
            <a:outerShdw dist="38100" dir="5400000" algn="t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INDEX </a:t>
            </a:r>
            <a:r>
              <a:rPr lang="ko-KR" altLang="en-US" sz="2800" b="1" i="1" kern="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</a:t>
            </a:r>
            <a:endParaRPr lang="ko-KR" altLang="en-US" sz="44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B80787-AF2A-4BB9-968E-60142AB231AF}"/>
              </a:ext>
            </a:extLst>
          </p:cNvPr>
          <p:cNvSpPr/>
          <p:nvPr/>
        </p:nvSpPr>
        <p:spPr>
          <a:xfrm>
            <a:off x="4204446" y="2427979"/>
            <a:ext cx="3433483" cy="1982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4F291-13E8-4727-A8D7-035F6C0EAF8E}"/>
              </a:ext>
            </a:extLst>
          </p:cNvPr>
          <p:cNvSpPr txBox="1"/>
          <p:nvPr/>
        </p:nvSpPr>
        <p:spPr>
          <a:xfrm>
            <a:off x="8020610" y="1464273"/>
            <a:ext cx="3177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1, INDEX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페이지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Section</a:t>
            </a:r>
          </a:p>
          <a:p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      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스터디 카페 내부 공간 소개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E45754-5AC0-4B03-95E9-846E6B8EBFAB}"/>
              </a:ext>
            </a:extLst>
          </p:cNvPr>
          <p:cNvSpPr/>
          <p:nvPr/>
        </p:nvSpPr>
        <p:spPr>
          <a:xfrm>
            <a:off x="117947" y="1201271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16D85A-D487-40CE-9148-B7898DA4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09" y="2944906"/>
            <a:ext cx="3984658" cy="209919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497CE98-2321-4BAF-B60B-542EB1458792}"/>
              </a:ext>
            </a:extLst>
          </p:cNvPr>
          <p:cNvSpPr/>
          <p:nvPr/>
        </p:nvSpPr>
        <p:spPr>
          <a:xfrm>
            <a:off x="3995830" y="2136088"/>
            <a:ext cx="417231" cy="418428"/>
          </a:xfrm>
          <a:prstGeom prst="ellipse">
            <a:avLst/>
          </a:prstGeom>
          <a:solidFill>
            <a:srgbClr val="2BC0D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1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B9157-A1D0-4DA5-903B-F562EFFF8B6F}"/>
              </a:ext>
            </a:extLst>
          </p:cNvPr>
          <p:cNvSpPr txBox="1"/>
          <p:nvPr/>
        </p:nvSpPr>
        <p:spPr>
          <a:xfrm>
            <a:off x="8020609" y="2441404"/>
            <a:ext cx="369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2,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이미지 마우스오버시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CSS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KoPubWorld돋움체 Medium" panose="00000600000000000000" pitchFamily="2" charset="-127"/>
              </a:rPr>
              <a:t>효과 적용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200811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1092</Words>
  <Application>Microsoft Office PowerPoint</Application>
  <PresentationFormat>와이드스크린</PresentationFormat>
  <Paragraphs>348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KoPubWorld돋움체 Medium</vt:lpstr>
      <vt:lpstr>맑은 고딕</vt:lpstr>
      <vt:lpstr>배달의민족 도현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ehz</cp:lastModifiedBy>
  <cp:revision>77</cp:revision>
  <dcterms:created xsi:type="dcterms:W3CDTF">2020-07-09T03:04:28Z</dcterms:created>
  <dcterms:modified xsi:type="dcterms:W3CDTF">2021-01-19T20:21:41Z</dcterms:modified>
</cp:coreProperties>
</file>